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 id="2147483783" r:id="rId5"/>
  </p:sldMasterIdLst>
  <p:notesMasterIdLst>
    <p:notesMasterId r:id="rId23"/>
  </p:notesMasterIdLst>
  <p:handoutMasterIdLst>
    <p:handoutMasterId r:id="rId24"/>
  </p:handoutMasterIdLst>
  <p:sldIdLst>
    <p:sldId id="310" r:id="rId6"/>
    <p:sldId id="338" r:id="rId7"/>
    <p:sldId id="370" r:id="rId8"/>
    <p:sldId id="371" r:id="rId9"/>
    <p:sldId id="372" r:id="rId10"/>
    <p:sldId id="373" r:id="rId11"/>
    <p:sldId id="374" r:id="rId12"/>
    <p:sldId id="375" r:id="rId13"/>
    <p:sldId id="331" r:id="rId14"/>
    <p:sldId id="332" r:id="rId15"/>
    <p:sldId id="376" r:id="rId16"/>
    <p:sldId id="334" r:id="rId17"/>
    <p:sldId id="335" r:id="rId18"/>
    <p:sldId id="378" r:id="rId19"/>
    <p:sldId id="339" r:id="rId20"/>
    <p:sldId id="351" r:id="rId21"/>
    <p:sldId id="377" r:id="rId22"/>
  </p:sldIdLst>
  <p:sldSz cx="12192000" cy="6858000"/>
  <p:notesSz cx="6858000" cy="9144000"/>
  <p:custDataLst>
    <p:tags r:id="rId2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5925D2-8EA2-4B9B-8478-A3C1808ED929}" v="4" dt="2025-03-13T01:31:42.0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58" y="-269"/>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 Id="rId3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368F83A-302B-D5C7-8388-31A7738B94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5529D8-29D3-4EF8-AFE4-9B04C334D78A}" type="datetimeFigureOut">
              <a:rPr lang="en-US" smtClean="0"/>
              <a:t>7/21/2025</a:t>
            </a:fld>
            <a:endParaRPr lang="en-US" dirty="0"/>
          </a:p>
        </p:txBody>
      </p:sp>
      <p:sp>
        <p:nvSpPr>
          <p:cNvPr id="4" name="Footer Placeholder 3">
            <a:extLst>
              <a:ext uri="{FF2B5EF4-FFF2-40B4-BE49-F238E27FC236}">
                <a16:creationId xmlns:a16="http://schemas.microsoft.com/office/drawing/2014/main" id="{A90593AB-C6A0-9A15-AB36-A73DC45ECA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a:t>Footer</a:t>
            </a:r>
          </a:p>
        </p:txBody>
      </p:sp>
      <p:sp>
        <p:nvSpPr>
          <p:cNvPr id="5" name="Slide Number Placeholder 4">
            <a:extLst>
              <a:ext uri="{FF2B5EF4-FFF2-40B4-BE49-F238E27FC236}">
                <a16:creationId xmlns:a16="http://schemas.microsoft.com/office/drawing/2014/main" id="{EEFA4FD5-91A7-B4C3-9946-947BB86E9A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BCE52CC-DD0F-44B3-B13D-E7228EEC80E7}" type="slidenum">
              <a:rPr lang="en-US" smtClean="0"/>
              <a:t>‹#›</a:t>
            </a:fld>
            <a:endParaRPr lang="en-US" dirty="0"/>
          </a:p>
        </p:txBody>
      </p:sp>
      <p:sp>
        <p:nvSpPr>
          <p:cNvPr id="6" name="Header Placeholder 5">
            <a:extLst>
              <a:ext uri="{FF2B5EF4-FFF2-40B4-BE49-F238E27FC236}">
                <a16:creationId xmlns:a16="http://schemas.microsoft.com/office/drawing/2014/main" id="{7D257EEE-7A71-A801-1D30-27730853F4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ltLang="zh-CN" dirty="0"/>
              <a:t>Header</a:t>
            </a:r>
            <a:endParaRPr lang="en-US" dirty="0"/>
          </a:p>
        </p:txBody>
      </p:sp>
    </p:spTree>
    <p:extLst>
      <p:ext uri="{BB962C8B-B14F-4D97-AF65-F5344CB8AC3E}">
        <p14:creationId xmlns:p14="http://schemas.microsoft.com/office/powerpoint/2010/main" val="33233634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png>
</file>

<file path=ppt/media/image25.jpeg>
</file>

<file path=ppt/media/image26.jpeg>
</file>

<file path=ppt/media/image27.jpeg>
</file>

<file path=ppt/media/image28.jpe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jpeg>
</file>

<file path=ppt/media/image45.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dirty="0"/>
              <a:t>Click to edit Master text styles</a:t>
            </a:r>
            <a:endParaRPr lang="zh-CN" altLang="en-US" dirty="0"/>
          </a:p>
          <a:p>
            <a:pPr lvl="1"/>
            <a:r>
              <a:rPr lang="en-US" altLang="zh-CN" dirty="0"/>
              <a:t>Second</a:t>
            </a:r>
            <a:r>
              <a:rPr lang="zh-CN" altLang="en-US" dirty="0"/>
              <a:t> </a:t>
            </a:r>
            <a:r>
              <a:rPr lang="en-US" altLang="zh-CN" dirty="0"/>
              <a:t>level</a:t>
            </a:r>
            <a:endParaRPr lang="zh-CN" altLang="en-US" dirty="0"/>
          </a:p>
          <a:p>
            <a:pPr lvl="2"/>
            <a:r>
              <a:rPr lang="en-US" altLang="zh-CN" dirty="0"/>
              <a:t>Third</a:t>
            </a:r>
            <a:r>
              <a:rPr lang="zh-CN" altLang="en-US" dirty="0"/>
              <a:t> </a:t>
            </a:r>
            <a:r>
              <a:rPr lang="en-US" altLang="zh-CN" dirty="0"/>
              <a:t>level</a:t>
            </a:r>
            <a:endParaRPr lang="zh-CN" altLang="en-US" dirty="0"/>
          </a:p>
          <a:p>
            <a:pPr lvl="3"/>
            <a:r>
              <a:rPr lang="en-US" altLang="zh-CN" dirty="0"/>
              <a:t>Fourth level</a:t>
            </a:r>
            <a:endParaRPr lang="zh-CN" altLang="en-US" dirty="0"/>
          </a:p>
          <a:p>
            <a:pPr lvl="4"/>
            <a:r>
              <a:rPr lang="en-US" altLang="zh-CN" dirty="0"/>
              <a:t>Fifth level</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3DABDA-89F0-4727-B28F-05A90B0069BB}" type="slidenum">
              <a:rPr lang="zh-CN" altLang="en-US" smtClean="0"/>
              <a:t>‹#›</a:t>
            </a:fld>
            <a:endParaRPr lang="zh-CN" altLang="en-US"/>
          </a:p>
        </p:txBody>
      </p:sp>
      <p:sp>
        <p:nvSpPr>
          <p:cNvPr id="8" name="Date Placeholder 7">
            <a:extLst>
              <a:ext uri="{FF2B5EF4-FFF2-40B4-BE49-F238E27FC236}">
                <a16:creationId xmlns:a16="http://schemas.microsoft.com/office/drawing/2014/main" id="{2D11F53F-2F00-3651-F337-81306AF8F1EE}"/>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F805B-254D-4FE1-8316-FEA92B4B8253}" type="datetimeFigureOut">
              <a:rPr lang="en-US" smtClean="0"/>
              <a:t>7/21/2025</a:t>
            </a:fld>
            <a:endParaRPr lang="en-US"/>
          </a:p>
        </p:txBody>
      </p:sp>
    </p:spTree>
    <p:extLst>
      <p:ext uri="{BB962C8B-B14F-4D97-AF65-F5344CB8AC3E}">
        <p14:creationId xmlns:p14="http://schemas.microsoft.com/office/powerpoint/2010/main" val="469895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83535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21208" y="548642"/>
            <a:ext cx="7478991" cy="3415999"/>
          </a:xfrm>
        </p:spPr>
        <p:txBody>
          <a:bodyPr lIns="0" tIns="0" rIns="0" bIns="0" anchor="t">
            <a:noAutofit/>
          </a:bodyPr>
          <a:lstStyle>
            <a:lvl1pPr algn="l">
              <a:lnSpc>
                <a:spcPct val="100000"/>
              </a:lnSpc>
              <a:defRPr sz="5400" b="0" baseline="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21208" y="4079853"/>
            <a:ext cx="7478990" cy="1431947"/>
          </a:xfrm>
        </p:spPr>
        <p:txBody>
          <a:bodyPr lIns="0" tIns="0" rIns="0" bIns="0" anchor="b">
            <a:noAutofit/>
          </a:bodyPr>
          <a:lstStyle>
            <a:lvl1pPr marL="0" indent="0" algn="l">
              <a:lnSpc>
                <a:spcPct val="100000"/>
              </a:lnSpc>
              <a:spcBef>
                <a:spcPts val="0"/>
              </a:spcBef>
              <a:buNone/>
              <a:defRPr sz="2400" baseline="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4" name="Content Placeholder 13">
            <a:extLst>
              <a:ext uri="{FF2B5EF4-FFF2-40B4-BE49-F238E27FC236}">
                <a16:creationId xmlns:a16="http://schemas.microsoft.com/office/drawing/2014/main" id="{124F891E-404B-F131-1FD2-DA5254520536}"/>
              </a:ext>
            </a:extLst>
          </p:cNvPr>
          <p:cNvSpPr>
            <a:spLocks noGrp="1"/>
          </p:cNvSpPr>
          <p:nvPr>
            <p:ph sz="quarter" idx="13" hasCustomPrompt="1"/>
          </p:nvPr>
        </p:nvSpPr>
        <p:spPr>
          <a:xfrm>
            <a:off x="521208" y="5730242"/>
            <a:ext cx="2336800" cy="355600"/>
          </a:xfrm>
        </p:spPr>
        <p:txBody>
          <a:bodyPr lIns="0" tIns="0" rIns="0" bIns="0" anchor="b">
            <a:noAutofit/>
          </a:bodyPr>
          <a:lstStyle>
            <a:lvl1pPr marL="0" indent="0">
              <a:spcBef>
                <a:spcPts val="0"/>
              </a:spcBef>
              <a:buNone/>
              <a:defRPr sz="1600" baseline="0"/>
            </a:lvl1pPr>
          </a:lstStyle>
          <a:p>
            <a:pPr lvl="0"/>
            <a:r>
              <a:rPr lang="en-US"/>
              <a:t>Presenter Name</a:t>
            </a:r>
          </a:p>
        </p:txBody>
      </p:sp>
      <p:sp>
        <p:nvSpPr>
          <p:cNvPr id="8" name="Freeform 10">
            <a:extLst>
              <a:ext uri="{FF2B5EF4-FFF2-40B4-BE49-F238E27FC236}">
                <a16:creationId xmlns:a16="http://schemas.microsoft.com/office/drawing/2014/main" id="{9B4524D4-F713-E563-D1A7-3E1DE52F19AE}"/>
              </a:ext>
              <a:ext uri="{C183D7F6-B498-43B3-948B-1728B52AA6E4}">
                <adec:decorative xmlns:adec="http://schemas.microsoft.com/office/drawing/2017/decorative" val="1"/>
              </a:ext>
            </a:extLst>
          </p:cNvPr>
          <p:cNvSpPr/>
          <p:nvPr userDrawn="1"/>
        </p:nvSpPr>
        <p:spPr>
          <a:xfrm>
            <a:off x="-575" y="6309358"/>
            <a:ext cx="2426216" cy="548642"/>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9" name="Freeform 10">
            <a:extLst>
              <a:ext uri="{FF2B5EF4-FFF2-40B4-BE49-F238E27FC236}">
                <a16:creationId xmlns:a16="http://schemas.microsoft.com/office/drawing/2014/main" id="{51C6B34C-C370-8252-62D0-6F16022CD408}"/>
              </a:ext>
              <a:ext uri="{C183D7F6-B498-43B3-948B-1728B52AA6E4}">
                <adec:decorative xmlns:adec="http://schemas.microsoft.com/office/drawing/2017/decorative" val="1"/>
              </a:ext>
            </a:extLst>
          </p:cNvPr>
          <p:cNvSpPr/>
          <p:nvPr userDrawn="1"/>
        </p:nvSpPr>
        <p:spPr>
          <a:xfrm rot="5400000">
            <a:off x="-713064" y="2730369"/>
            <a:ext cx="1947336" cy="521208"/>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7" name="Freeform 10">
            <a:extLst>
              <a:ext uri="{FF2B5EF4-FFF2-40B4-BE49-F238E27FC236}">
                <a16:creationId xmlns:a16="http://schemas.microsoft.com/office/drawing/2014/main" id="{DD46D46B-5E31-55A0-FC35-87A4FB3A17E5}"/>
              </a:ext>
              <a:ext uri="{C183D7F6-B498-43B3-948B-1728B52AA6E4}">
                <adec:decorative xmlns:adec="http://schemas.microsoft.com/office/drawing/2017/decorative" val="1"/>
              </a:ext>
            </a:extLst>
          </p:cNvPr>
          <p:cNvSpPr/>
          <p:nvPr userDrawn="1"/>
        </p:nvSpPr>
        <p:spPr>
          <a:xfrm rot="5400000">
            <a:off x="7062788" y="1728788"/>
            <a:ext cx="6858000" cy="3400424"/>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17" name="Date Placeholder 16">
            <a:extLst>
              <a:ext uri="{FF2B5EF4-FFF2-40B4-BE49-F238E27FC236}">
                <a16:creationId xmlns:a16="http://schemas.microsoft.com/office/drawing/2014/main" id="{98F28BAF-E9F6-4963-C7E4-899269566813}"/>
              </a:ext>
            </a:extLst>
          </p:cNvPr>
          <p:cNvSpPr>
            <a:spLocks noGrp="1"/>
          </p:cNvSpPr>
          <p:nvPr>
            <p:ph type="dt" sz="half" idx="14"/>
          </p:nvPr>
        </p:nvSpPr>
        <p:spPr/>
        <p:txBody>
          <a:bodyPr/>
          <a:lstStyle/>
          <a:p>
            <a:r>
              <a:rPr lang="en-US" altLang="zh-CN"/>
              <a:t>03/13/2025</a:t>
            </a:r>
          </a:p>
        </p:txBody>
      </p:sp>
      <p:sp>
        <p:nvSpPr>
          <p:cNvPr id="18" name="Footer Placeholder 17">
            <a:extLst>
              <a:ext uri="{FF2B5EF4-FFF2-40B4-BE49-F238E27FC236}">
                <a16:creationId xmlns:a16="http://schemas.microsoft.com/office/drawing/2014/main" id="{E22060AA-B148-12C6-E41B-250BD1D30C77}"/>
              </a:ext>
            </a:extLst>
          </p:cNvPr>
          <p:cNvSpPr>
            <a:spLocks noGrp="1"/>
          </p:cNvSpPr>
          <p:nvPr>
            <p:ph type="ftr" sz="quarter" idx="15"/>
          </p:nvPr>
        </p:nvSpPr>
        <p:spPr/>
        <p:txBody>
          <a:bodyPr/>
          <a:lstStyle/>
          <a:p>
            <a:r>
              <a:rPr lang="en-US" altLang="zh-CN"/>
              <a:t>Sample Footer Text</a:t>
            </a:r>
          </a:p>
        </p:txBody>
      </p:sp>
      <p:sp>
        <p:nvSpPr>
          <p:cNvPr id="19" name="Slide Number Placeholder 18">
            <a:extLst>
              <a:ext uri="{FF2B5EF4-FFF2-40B4-BE49-F238E27FC236}">
                <a16:creationId xmlns:a16="http://schemas.microsoft.com/office/drawing/2014/main" id="{C8551D27-1EFF-B9D0-5995-4DD0450BB7DC}"/>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61244423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7 ite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844000" y="831919"/>
            <a:ext cx="10504000" cy="1554480"/>
          </a:xfrm>
        </p:spPr>
        <p:txBody>
          <a:bodyPr lIns="0" tIns="0" rIns="0" bIns="0" anchor="b">
            <a:noAutofit/>
          </a:bodyPr>
          <a:lstStyle>
            <a:lvl1pPr>
              <a:defRPr sz="3600" b="0" baseline="0"/>
            </a:lvl1pPr>
          </a:lstStyle>
          <a:p>
            <a:r>
              <a:rPr lang="en-US"/>
              <a:t>Click to edit Master title style</a:t>
            </a:r>
          </a:p>
        </p:txBody>
      </p:sp>
      <p:sp>
        <p:nvSpPr>
          <p:cNvPr id="40" name="Text Placeholder 39">
            <a:extLst>
              <a:ext uri="{FF2B5EF4-FFF2-40B4-BE49-F238E27FC236}">
                <a16:creationId xmlns:a16="http://schemas.microsoft.com/office/drawing/2014/main" id="{16A84503-533D-0FB4-1FFF-F99D94985FC8}"/>
              </a:ext>
            </a:extLst>
          </p:cNvPr>
          <p:cNvSpPr>
            <a:spLocks noGrp="1"/>
          </p:cNvSpPr>
          <p:nvPr>
            <p:ph type="body" sz="quarter" idx="27"/>
          </p:nvPr>
        </p:nvSpPr>
        <p:spPr>
          <a:xfrm>
            <a:off x="1281113" y="2814135"/>
            <a:ext cx="4143375" cy="541840"/>
          </a:xfrm>
        </p:spPr>
        <p:txBody>
          <a:bodyPr lIns="0" tIns="0" rIns="0" bIns="0" anchor="b">
            <a:noAutofit/>
          </a:bodyPr>
          <a:lstStyle>
            <a:lvl1pPr marL="0" indent="0">
              <a:lnSpc>
                <a:spcPct val="100000"/>
              </a:lnSpc>
              <a:spcBef>
                <a:spcPts val="0"/>
              </a:spcBef>
              <a:buNone/>
              <a:defRPr sz="1800" b="1" baseline="0"/>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2" name="Text Placeholder 39">
            <a:extLst>
              <a:ext uri="{FF2B5EF4-FFF2-40B4-BE49-F238E27FC236}">
                <a16:creationId xmlns:a16="http://schemas.microsoft.com/office/drawing/2014/main" id="{E7AEEA39-69B3-E8AB-1B52-DEAF566D4571}"/>
              </a:ext>
            </a:extLst>
          </p:cNvPr>
          <p:cNvSpPr>
            <a:spLocks noGrp="1"/>
          </p:cNvSpPr>
          <p:nvPr>
            <p:ph type="body" sz="quarter" idx="29"/>
          </p:nvPr>
        </p:nvSpPr>
        <p:spPr>
          <a:xfrm>
            <a:off x="1281113" y="3639663"/>
            <a:ext cx="4143375" cy="541840"/>
          </a:xfrm>
        </p:spPr>
        <p:txBody>
          <a:bodyPr lIns="0" tIns="0" rIns="0" bIns="0" anchor="b">
            <a:noAutofit/>
          </a:bodyPr>
          <a:lstStyle>
            <a:lvl1pPr marL="0" indent="0">
              <a:lnSpc>
                <a:spcPct val="100000"/>
              </a:lnSpc>
              <a:spcBef>
                <a:spcPts val="0"/>
              </a:spcBef>
              <a:buNone/>
              <a:defRPr sz="1800" b="1" baseline="0"/>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3" name="Text Placeholder 39">
            <a:extLst>
              <a:ext uri="{FF2B5EF4-FFF2-40B4-BE49-F238E27FC236}">
                <a16:creationId xmlns:a16="http://schemas.microsoft.com/office/drawing/2014/main" id="{5462FFAA-616F-1112-8D93-D1429CE2769E}"/>
              </a:ext>
            </a:extLst>
          </p:cNvPr>
          <p:cNvSpPr>
            <a:spLocks noGrp="1"/>
          </p:cNvSpPr>
          <p:nvPr>
            <p:ph type="body" sz="quarter" idx="30"/>
          </p:nvPr>
        </p:nvSpPr>
        <p:spPr>
          <a:xfrm>
            <a:off x="1281113" y="4435367"/>
            <a:ext cx="4143375" cy="541840"/>
          </a:xfrm>
        </p:spPr>
        <p:txBody>
          <a:bodyPr lIns="0" tIns="0" rIns="0" bIns="0" anchor="b">
            <a:noAutofit/>
          </a:bodyPr>
          <a:lstStyle>
            <a:lvl1pPr marL="0" indent="0">
              <a:lnSpc>
                <a:spcPct val="100000"/>
              </a:lnSpc>
              <a:spcBef>
                <a:spcPts val="0"/>
              </a:spcBef>
              <a:buNone/>
              <a:defRPr sz="1800" b="1" baseline="0"/>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4" name="Text Placeholder 39">
            <a:extLst>
              <a:ext uri="{FF2B5EF4-FFF2-40B4-BE49-F238E27FC236}">
                <a16:creationId xmlns:a16="http://schemas.microsoft.com/office/drawing/2014/main" id="{F971441E-A861-BBA6-17CE-7CECD0DDCA6F}"/>
              </a:ext>
            </a:extLst>
          </p:cNvPr>
          <p:cNvSpPr>
            <a:spLocks noGrp="1"/>
          </p:cNvSpPr>
          <p:nvPr>
            <p:ph type="body" sz="quarter" idx="31"/>
          </p:nvPr>
        </p:nvSpPr>
        <p:spPr>
          <a:xfrm>
            <a:off x="1281113" y="5256629"/>
            <a:ext cx="4143375" cy="541840"/>
          </a:xfrm>
        </p:spPr>
        <p:txBody>
          <a:bodyPr lIns="0" tIns="0" rIns="0" bIns="0" anchor="b">
            <a:noAutofit/>
          </a:bodyPr>
          <a:lstStyle>
            <a:lvl1pPr marL="0" indent="0">
              <a:lnSpc>
                <a:spcPct val="100000"/>
              </a:lnSpc>
              <a:spcBef>
                <a:spcPts val="0"/>
              </a:spcBef>
              <a:buNone/>
              <a:defRPr sz="1800" b="1" baseline="0"/>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1" name="Text Placeholder 39">
            <a:extLst>
              <a:ext uri="{FF2B5EF4-FFF2-40B4-BE49-F238E27FC236}">
                <a16:creationId xmlns:a16="http://schemas.microsoft.com/office/drawing/2014/main" id="{8B493041-6741-D46B-F909-CD7C00DEAE60}"/>
              </a:ext>
            </a:extLst>
          </p:cNvPr>
          <p:cNvSpPr>
            <a:spLocks noGrp="1"/>
          </p:cNvSpPr>
          <p:nvPr>
            <p:ph type="body" sz="quarter" idx="28"/>
          </p:nvPr>
        </p:nvSpPr>
        <p:spPr>
          <a:xfrm>
            <a:off x="6913666" y="2814135"/>
            <a:ext cx="4143375" cy="541840"/>
          </a:xfrm>
        </p:spPr>
        <p:txBody>
          <a:bodyPr lIns="0" tIns="0" rIns="0" bIns="0" anchor="b">
            <a:noAutofit/>
          </a:bodyPr>
          <a:lstStyle>
            <a:lvl1pPr marL="0" indent="0">
              <a:lnSpc>
                <a:spcPct val="100000"/>
              </a:lnSpc>
              <a:spcBef>
                <a:spcPts val="0"/>
              </a:spcBef>
              <a:buNone/>
              <a:defRPr sz="1800" b="1" baseline="0"/>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5" name="Text Placeholder 39">
            <a:extLst>
              <a:ext uri="{FF2B5EF4-FFF2-40B4-BE49-F238E27FC236}">
                <a16:creationId xmlns:a16="http://schemas.microsoft.com/office/drawing/2014/main" id="{0970355D-37C5-6F1A-64BF-E4B95748BBF5}"/>
              </a:ext>
            </a:extLst>
          </p:cNvPr>
          <p:cNvSpPr>
            <a:spLocks noGrp="1"/>
          </p:cNvSpPr>
          <p:nvPr>
            <p:ph type="body" sz="quarter" idx="32"/>
          </p:nvPr>
        </p:nvSpPr>
        <p:spPr>
          <a:xfrm>
            <a:off x="6913666" y="3639663"/>
            <a:ext cx="4143375" cy="541840"/>
          </a:xfrm>
        </p:spPr>
        <p:txBody>
          <a:bodyPr lIns="0" tIns="0" rIns="0" bIns="0" anchor="b">
            <a:noAutofit/>
          </a:bodyPr>
          <a:lstStyle>
            <a:lvl1pPr marL="0" indent="0">
              <a:lnSpc>
                <a:spcPct val="100000"/>
              </a:lnSpc>
              <a:spcBef>
                <a:spcPts val="0"/>
              </a:spcBef>
              <a:buNone/>
              <a:defRPr sz="1800" b="1" baseline="0"/>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6" name="Text Placeholder 39">
            <a:extLst>
              <a:ext uri="{FF2B5EF4-FFF2-40B4-BE49-F238E27FC236}">
                <a16:creationId xmlns:a16="http://schemas.microsoft.com/office/drawing/2014/main" id="{BEFE0484-B67E-9C46-955E-345C74277C5E}"/>
              </a:ext>
            </a:extLst>
          </p:cNvPr>
          <p:cNvSpPr>
            <a:spLocks noGrp="1"/>
          </p:cNvSpPr>
          <p:nvPr>
            <p:ph type="body" sz="quarter" idx="33"/>
          </p:nvPr>
        </p:nvSpPr>
        <p:spPr>
          <a:xfrm>
            <a:off x="6913666" y="4435367"/>
            <a:ext cx="4143375" cy="541840"/>
          </a:xfrm>
        </p:spPr>
        <p:txBody>
          <a:bodyPr lIns="0" tIns="0" rIns="0" bIns="0" anchor="b">
            <a:noAutofit/>
          </a:bodyPr>
          <a:lstStyle>
            <a:lvl1pPr marL="0" indent="0">
              <a:lnSpc>
                <a:spcPct val="100000"/>
              </a:lnSpc>
              <a:spcBef>
                <a:spcPts val="0"/>
              </a:spcBef>
              <a:buNone/>
              <a:defRPr sz="1800" b="1" baseline="0"/>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0" name="Freeform 17">
            <a:extLst>
              <a:ext uri="{FF2B5EF4-FFF2-40B4-BE49-F238E27FC236}">
                <a16:creationId xmlns:a16="http://schemas.microsoft.com/office/drawing/2014/main" id="{C2017B91-2EEB-9FBA-8E16-2096C92E2D0C}"/>
              </a:ext>
              <a:ext uri="{C183D7F6-B498-43B3-948B-1728B52AA6E4}">
                <adec:decorative xmlns:adec="http://schemas.microsoft.com/office/drawing/2017/decorative" val="1"/>
              </a:ext>
            </a:extLst>
          </p:cNvPr>
          <p:cNvSpPr/>
          <p:nvPr userDrawn="1"/>
        </p:nvSpPr>
        <p:spPr>
          <a:xfrm flipV="1">
            <a:off x="8623300" y="6526800"/>
            <a:ext cx="3568700"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6" name="Freeform 17">
            <a:extLst>
              <a:ext uri="{FF2B5EF4-FFF2-40B4-BE49-F238E27FC236}">
                <a16:creationId xmlns:a16="http://schemas.microsoft.com/office/drawing/2014/main" id="{4287DD1D-8A12-5CFA-F182-60F767DC3DCA}"/>
              </a:ext>
              <a:ext uri="{C183D7F6-B498-43B3-948B-1728B52AA6E4}">
                <adec:decorative xmlns:adec="http://schemas.microsoft.com/office/drawing/2017/decorative" val="1"/>
              </a:ext>
            </a:extLst>
          </p:cNvPr>
          <p:cNvSpPr/>
          <p:nvPr userDrawn="1"/>
        </p:nvSpPr>
        <p:spPr>
          <a:xfrm>
            <a:off x="1" y="0"/>
            <a:ext cx="12192000" cy="331199"/>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8" name="Freeform 17">
            <a:extLst>
              <a:ext uri="{FF2B5EF4-FFF2-40B4-BE49-F238E27FC236}">
                <a16:creationId xmlns:a16="http://schemas.microsoft.com/office/drawing/2014/main" id="{411429CA-5A33-DA3D-D3DB-C42D85B101E5}"/>
              </a:ext>
              <a:ext uri="{C183D7F6-B498-43B3-948B-1728B52AA6E4}">
                <adec:decorative xmlns:adec="http://schemas.microsoft.com/office/drawing/2017/decorative" val="1"/>
              </a:ext>
            </a:extLst>
          </p:cNvPr>
          <p:cNvSpPr/>
          <p:nvPr userDrawn="1"/>
        </p:nvSpPr>
        <p:spPr>
          <a:xfrm flipV="1">
            <a:off x="0" y="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9" name="Isosceles Triangle 3">
            <a:extLst>
              <a:ext uri="{FF2B5EF4-FFF2-40B4-BE49-F238E27FC236}">
                <a16:creationId xmlns:a16="http://schemas.microsoft.com/office/drawing/2014/main" id="{2ABE2A89-7B53-F3AA-992C-F5FDFD47CDA2}"/>
              </a:ext>
              <a:ext uri="{C183D7F6-B498-43B3-948B-1728B52AA6E4}">
                <adec:decorative xmlns:adec="http://schemas.microsoft.com/office/drawing/2017/decorative" val="1"/>
              </a:ext>
            </a:extLst>
          </p:cNvPr>
          <p:cNvSpPr/>
          <p:nvPr userDrawn="1"/>
        </p:nvSpPr>
        <p:spPr>
          <a:xfrm rot="5400000" flipH="1">
            <a:off x="823702" y="3084150"/>
            <a:ext cx="294319" cy="253723"/>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1" name="Isosceles Triangle 4">
            <a:extLst>
              <a:ext uri="{FF2B5EF4-FFF2-40B4-BE49-F238E27FC236}">
                <a16:creationId xmlns:a16="http://schemas.microsoft.com/office/drawing/2014/main" id="{DB265DE7-BDB8-455C-68D7-DD625535723F}"/>
              </a:ext>
              <a:ext uri="{C183D7F6-B498-43B3-948B-1728B52AA6E4}">
                <adec:decorative xmlns:adec="http://schemas.microsoft.com/office/drawing/2017/decorative" val="1"/>
              </a:ext>
            </a:extLst>
          </p:cNvPr>
          <p:cNvSpPr/>
          <p:nvPr userDrawn="1"/>
        </p:nvSpPr>
        <p:spPr>
          <a:xfrm rot="5400000" flipH="1">
            <a:off x="823702" y="3898663"/>
            <a:ext cx="294319" cy="253723"/>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2" name="Isosceles Triangle 5">
            <a:extLst>
              <a:ext uri="{FF2B5EF4-FFF2-40B4-BE49-F238E27FC236}">
                <a16:creationId xmlns:a16="http://schemas.microsoft.com/office/drawing/2014/main" id="{CD5BD527-816C-E329-0634-ECEF4B25EFBF}"/>
              </a:ext>
              <a:ext uri="{C183D7F6-B498-43B3-948B-1728B52AA6E4}">
                <adec:decorative xmlns:adec="http://schemas.microsoft.com/office/drawing/2017/decorative" val="1"/>
              </a:ext>
            </a:extLst>
          </p:cNvPr>
          <p:cNvSpPr/>
          <p:nvPr userDrawn="1"/>
        </p:nvSpPr>
        <p:spPr>
          <a:xfrm rot="5400000" flipH="1">
            <a:off x="823702" y="4713176"/>
            <a:ext cx="294319" cy="253723"/>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3" name="Isosceles Triangle 3">
            <a:extLst>
              <a:ext uri="{FF2B5EF4-FFF2-40B4-BE49-F238E27FC236}">
                <a16:creationId xmlns:a16="http://schemas.microsoft.com/office/drawing/2014/main" id="{3068113E-4A0A-6AB4-BD3C-E1CF8F28240F}"/>
              </a:ext>
              <a:ext uri="{C183D7F6-B498-43B3-948B-1728B52AA6E4}">
                <adec:decorative xmlns:adec="http://schemas.microsoft.com/office/drawing/2017/decorative" val="1"/>
              </a:ext>
            </a:extLst>
          </p:cNvPr>
          <p:cNvSpPr/>
          <p:nvPr userDrawn="1"/>
        </p:nvSpPr>
        <p:spPr>
          <a:xfrm rot="5400000" flipH="1">
            <a:off x="823702" y="5526970"/>
            <a:ext cx="294319" cy="253723"/>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4" name="Isosceles Triangle 6">
            <a:extLst>
              <a:ext uri="{FF2B5EF4-FFF2-40B4-BE49-F238E27FC236}">
                <a16:creationId xmlns:a16="http://schemas.microsoft.com/office/drawing/2014/main" id="{1CD9FE95-F8A6-B6DC-2180-731FDE4996E8}"/>
              </a:ext>
              <a:ext uri="{C183D7F6-B498-43B3-948B-1728B52AA6E4}">
                <adec:decorative xmlns:adec="http://schemas.microsoft.com/office/drawing/2017/decorative" val="1"/>
              </a:ext>
            </a:extLst>
          </p:cNvPr>
          <p:cNvSpPr/>
          <p:nvPr userDrawn="1"/>
        </p:nvSpPr>
        <p:spPr>
          <a:xfrm rot="5400000" flipH="1">
            <a:off x="6456152" y="3084150"/>
            <a:ext cx="294319" cy="253723"/>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endParaRPr lang="zh-CN" altLang="en-US"/>
          </a:p>
        </p:txBody>
      </p:sp>
      <p:sp>
        <p:nvSpPr>
          <p:cNvPr id="15" name="Isosceles Triangle 7">
            <a:extLst>
              <a:ext uri="{FF2B5EF4-FFF2-40B4-BE49-F238E27FC236}">
                <a16:creationId xmlns:a16="http://schemas.microsoft.com/office/drawing/2014/main" id="{F7B347C0-3F8F-587A-5A99-49B8508015EE}"/>
              </a:ext>
              <a:ext uri="{C183D7F6-B498-43B3-948B-1728B52AA6E4}">
                <adec:decorative xmlns:adec="http://schemas.microsoft.com/office/drawing/2017/decorative" val="1"/>
              </a:ext>
            </a:extLst>
          </p:cNvPr>
          <p:cNvSpPr/>
          <p:nvPr userDrawn="1"/>
        </p:nvSpPr>
        <p:spPr>
          <a:xfrm rot="5400000" flipH="1">
            <a:off x="6456152" y="3898663"/>
            <a:ext cx="294319" cy="253723"/>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endParaRPr lang="zh-CN" altLang="en-US"/>
          </a:p>
        </p:txBody>
      </p:sp>
      <p:sp>
        <p:nvSpPr>
          <p:cNvPr id="16" name="Isosceles Triangle 8">
            <a:extLst>
              <a:ext uri="{FF2B5EF4-FFF2-40B4-BE49-F238E27FC236}">
                <a16:creationId xmlns:a16="http://schemas.microsoft.com/office/drawing/2014/main" id="{A37BF549-9163-2374-1589-671786ABE6F2}"/>
              </a:ext>
              <a:ext uri="{C183D7F6-B498-43B3-948B-1728B52AA6E4}">
                <adec:decorative xmlns:adec="http://schemas.microsoft.com/office/drawing/2017/decorative" val="1"/>
              </a:ext>
            </a:extLst>
          </p:cNvPr>
          <p:cNvSpPr/>
          <p:nvPr userDrawn="1"/>
        </p:nvSpPr>
        <p:spPr>
          <a:xfrm rot="5400000" flipH="1">
            <a:off x="6456152" y="4713176"/>
            <a:ext cx="294319" cy="253723"/>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endParaRPr lang="zh-CN" altLang="en-US"/>
          </a:p>
        </p:txBody>
      </p:sp>
      <p:sp>
        <p:nvSpPr>
          <p:cNvPr id="3" name="Date Placeholder 2">
            <a:extLst>
              <a:ext uri="{FF2B5EF4-FFF2-40B4-BE49-F238E27FC236}">
                <a16:creationId xmlns:a16="http://schemas.microsoft.com/office/drawing/2014/main" id="{CEBF8C89-724F-1AA2-DD4D-120028E9FCF0}"/>
              </a:ext>
            </a:extLst>
          </p:cNvPr>
          <p:cNvSpPr>
            <a:spLocks noGrp="1"/>
          </p:cNvSpPr>
          <p:nvPr>
            <p:ph type="dt" sz="half" idx="34"/>
          </p:nvPr>
        </p:nvSpPr>
        <p:spPr/>
        <p:txBody>
          <a:bodyPr/>
          <a:lstStyle/>
          <a:p>
            <a:r>
              <a:rPr lang="en-US" altLang="zh-CN"/>
              <a:t>03/13/2025</a:t>
            </a:r>
          </a:p>
        </p:txBody>
      </p:sp>
      <p:sp>
        <p:nvSpPr>
          <p:cNvPr id="4" name="Footer Placeholder 3">
            <a:extLst>
              <a:ext uri="{FF2B5EF4-FFF2-40B4-BE49-F238E27FC236}">
                <a16:creationId xmlns:a16="http://schemas.microsoft.com/office/drawing/2014/main" id="{A9103CE0-A0DB-C346-564E-677B30F25925}"/>
              </a:ext>
            </a:extLst>
          </p:cNvPr>
          <p:cNvSpPr>
            <a:spLocks noGrp="1"/>
          </p:cNvSpPr>
          <p:nvPr>
            <p:ph type="ftr" sz="quarter" idx="35"/>
          </p:nvPr>
        </p:nvSpPr>
        <p:spPr/>
        <p:txBody>
          <a:bodyPr/>
          <a:lstStyle/>
          <a:p>
            <a:r>
              <a:rPr lang="en-US" altLang="zh-CN"/>
              <a:t>Sample Footer Text</a:t>
            </a:r>
          </a:p>
        </p:txBody>
      </p:sp>
      <p:sp>
        <p:nvSpPr>
          <p:cNvPr id="5" name="Slide Number Placeholder 4">
            <a:extLst>
              <a:ext uri="{FF2B5EF4-FFF2-40B4-BE49-F238E27FC236}">
                <a16:creationId xmlns:a16="http://schemas.microsoft.com/office/drawing/2014/main" id="{68394BF1-FB89-1D4C-1F84-13E57A1418A0}"/>
              </a:ext>
            </a:extLst>
          </p:cNvPr>
          <p:cNvSpPr>
            <a:spLocks noGrp="1"/>
          </p:cNvSpPr>
          <p:nvPr>
            <p:ph type="sldNum" sz="half" idx="3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57415495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77A7CDD-9512-40CC-9351-FC0DE186CFBD}" type="datetime1">
              <a:rPr lang="en-US" smtClean="0"/>
              <a:t>7/21/2025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987636"/>
            <a:ext cx="7525512" cy="1226126"/>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48648" y="640078"/>
            <a:ext cx="10690156" cy="4169666"/>
          </a:xfrm>
        </p:spPr>
        <p:txBody>
          <a:bodyPr anchor="b">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34958471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Big Number 3">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8EAFE8D-E6F6-F95B-AE55-3E20B32F4478}"/>
              </a:ext>
            </a:extLst>
          </p:cNvPr>
          <p:cNvSpPr/>
          <p:nvPr userDrawn="1"/>
        </p:nvSpPr>
        <p:spPr>
          <a:xfrm>
            <a:off x="0" y="-1"/>
            <a:ext cx="11807951" cy="685799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bg1"/>
                </a:solidFill>
              </a:defRPr>
            </a:lvl1pPr>
          </a:lstStyle>
          <a:p>
            <a:fld id="{483EFCC7-B7E8-4ABE-BBCB-C75FD27800CD}" type="datetime1">
              <a:rPr lang="en-US" smtClean="0"/>
              <a:pPr/>
              <a:t>7/21/2025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987636"/>
            <a:ext cx="7525512" cy="1226126"/>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48647" y="640078"/>
            <a:ext cx="10690156" cy="4169666"/>
          </a:xfrm>
        </p:spPr>
        <p:txBody>
          <a:bodyPr anchor="b">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13328655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F140A1F3-DA5D-4F2E-B759-748FF8D0ACA9}" type="datetime1">
              <a:rPr lang="en-US" smtClean="0"/>
              <a:t>7/21/2025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40078" y="640078"/>
            <a:ext cx="8238746" cy="5573684"/>
          </a:xfrm>
        </p:spPr>
        <p:txBody>
          <a:bodyPr anchor="ctr">
            <a:noAutofit/>
          </a:bodyPr>
          <a:lstStyle>
            <a:lvl1pPr marL="0" indent="0">
              <a:lnSpc>
                <a:spcPct val="100000"/>
              </a:lnSpc>
              <a:buNone/>
              <a:defRPr sz="4000" b="1"/>
            </a:lvl1pPr>
            <a:lvl2pPr marL="228600" indent="0">
              <a:lnSpc>
                <a:spcPct val="100000"/>
              </a:lnSpc>
              <a:buNone/>
              <a:defRPr sz="4000" b="1"/>
            </a:lvl2pPr>
            <a:lvl3pPr marL="457200" indent="0">
              <a:lnSpc>
                <a:spcPct val="100000"/>
              </a:lnSpc>
              <a:buNone/>
              <a:defRPr sz="4000" b="1"/>
            </a:lvl3pPr>
            <a:lvl4pPr marL="685800" indent="0">
              <a:lnSpc>
                <a:spcPct val="100000"/>
              </a:lnSpc>
              <a:buNone/>
              <a:defRPr sz="4000" b="1"/>
            </a:lvl4pPr>
            <a:lvl5pPr marL="914400" indent="0">
              <a:lnSpc>
                <a:spcPct val="100000"/>
              </a:lnSpc>
              <a:buNone/>
              <a:defRPr sz="40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888197"/>
            <a:ext cx="10652760" cy="779015"/>
          </a:xfrm>
        </p:spPr>
        <p:txBody>
          <a:bodyPr/>
          <a:lstStyle/>
          <a:p>
            <a:r>
              <a:rPr lang="en-US"/>
              <a:t>Click to edit Master title style</a:t>
            </a:r>
          </a:p>
        </p:txBody>
      </p:sp>
    </p:spTree>
    <p:extLst>
      <p:ext uri="{BB962C8B-B14F-4D97-AF65-F5344CB8AC3E}">
        <p14:creationId xmlns:p14="http://schemas.microsoft.com/office/powerpoint/2010/main" val="101282985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Statement 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301B1322-4C31-4D1F-88B1-5F79F56892AE}" type="datetime1">
              <a:rPr lang="en-US" smtClean="0"/>
              <a:t>7/21/2025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40078" y="-841525"/>
            <a:ext cx="8238746" cy="591075"/>
          </a:xfrm>
        </p:spPr>
        <p:txBody>
          <a:bodyPr anchor="b">
            <a:noAutofit/>
          </a:bodyPr>
          <a:lstStyle>
            <a:lvl1pPr marL="0" indent="0">
              <a:lnSpc>
                <a:spcPct val="100000"/>
              </a:lnSpc>
              <a:buNone/>
              <a:defRPr sz="18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dirty="0"/>
              <a:t>Click to edit Master title style</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40078" y="841257"/>
            <a:ext cx="9764686" cy="5372505"/>
          </a:xfrm>
        </p:spPr>
        <p:txBody>
          <a:bodyPr anchor="b"/>
          <a:lstStyle>
            <a:lvl1pPr>
              <a:defRPr sz="4000"/>
            </a:lvl1pPr>
          </a:lstStyle>
          <a:p>
            <a:r>
              <a:rPr lang="en-US"/>
              <a:t>Click to edit Master title style</a:t>
            </a:r>
            <a:endParaRPr lang="en-US" dirty="0"/>
          </a:p>
        </p:txBody>
      </p:sp>
    </p:spTree>
    <p:extLst>
      <p:ext uri="{BB962C8B-B14F-4D97-AF65-F5344CB8AC3E}">
        <p14:creationId xmlns:p14="http://schemas.microsoft.com/office/powerpoint/2010/main" val="396622308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Statement 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507735E4-737B-43D4-B991-92C3D63DE68F}" type="datetime1">
              <a:rPr lang="en-US" smtClean="0"/>
              <a:t>7/21/2025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40078" y="640078"/>
            <a:ext cx="8238746" cy="5573684"/>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232750159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4D63035D-22A0-4334-A9AE-2457016C8B47}" type="datetime1">
              <a:rPr lang="en-US" smtClean="0"/>
              <a:t>7/21/2025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428752"/>
            <a:ext cx="9198864" cy="466344"/>
          </a:xfrm>
        </p:spPr>
        <p:txBody>
          <a:bodyPr anchor="ctr">
            <a:normAutofit/>
          </a:bodyPr>
          <a:lstStyle>
            <a:lvl1pPr marL="0" indent="0" algn="l">
              <a:lnSpc>
                <a:spcPct val="100000"/>
              </a:lnSpc>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anchor="ctr">
            <a:normAutofit/>
          </a:bodyPr>
          <a:lstStyle>
            <a:lvl1pPr algn="l">
              <a:lnSpc>
                <a:spcPct val="100000"/>
              </a:lnSpc>
              <a:defRPr sz="4000" b="0"/>
            </a:lvl1pPr>
          </a:lstStyle>
          <a:p>
            <a:r>
              <a:rPr lang="en-US" dirty="0"/>
              <a:t>Click to edit Quote</a:t>
            </a:r>
          </a:p>
        </p:txBody>
      </p:sp>
    </p:spTree>
    <p:extLst>
      <p:ext uri="{BB962C8B-B14F-4D97-AF65-F5344CB8AC3E}">
        <p14:creationId xmlns:p14="http://schemas.microsoft.com/office/powerpoint/2010/main" val="67670274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 preserve="1">
  <p:cSld name="Quote 2">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3980CAA-82CE-AE1A-79D9-74B40375C465}"/>
              </a:ext>
            </a:extLst>
          </p:cNvPr>
          <p:cNvSpPr/>
          <p:nvPr userDrawn="1"/>
        </p:nvSpPr>
        <p:spPr>
          <a:xfrm>
            <a:off x="0" y="-1"/>
            <a:ext cx="11807951" cy="685799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bg1"/>
                </a:solidFill>
              </a:defRPr>
            </a:lvl1pPr>
          </a:lstStyle>
          <a:p>
            <a:fld id="{29247CA6-BC1D-429A-A289-4E939E49554A}" type="datetime1">
              <a:rPr lang="en-US" smtClean="0"/>
              <a:pPr/>
              <a:t>7/21/2025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49240"/>
            <a:ext cx="9198864" cy="466344"/>
          </a:xfrm>
        </p:spPr>
        <p:txBody>
          <a:bodyPr anchor="ctr">
            <a:normAutofit/>
          </a:bodyPr>
          <a:lstStyle>
            <a:lvl1pPr marL="0" indent="0" algn="l">
              <a:lnSpc>
                <a:spcPct val="100000"/>
              </a:lnSpc>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algn="l">
              <a:lnSpc>
                <a:spcPct val="100000"/>
              </a:lnSpc>
              <a:defRPr sz="3200" b="0"/>
            </a:lvl1pPr>
          </a:lstStyle>
          <a:p>
            <a:r>
              <a:rPr lang="en-US" dirty="0"/>
              <a:t>Click to edit Quote</a:t>
            </a:r>
          </a:p>
        </p:txBody>
      </p:sp>
    </p:spTree>
    <p:extLst>
      <p:ext uri="{BB962C8B-B14F-4D97-AF65-F5344CB8AC3E}">
        <p14:creationId xmlns:p14="http://schemas.microsoft.com/office/powerpoint/2010/main" val="56807556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DF8418BD-2BA9-41CB-AB89-625779A7563D}" type="datetime1">
              <a:rPr lang="en-US" smtClean="0"/>
              <a:t>7/21/2025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40076" y="5669280"/>
            <a:ext cx="8933691" cy="544482"/>
          </a:xfrm>
        </p:spPr>
        <p:txBody>
          <a:bodyPr anchor="ctr">
            <a:normAutofit/>
          </a:bodyPr>
          <a:lstStyle>
            <a:lvl1pPr marL="0" indent="0" algn="l">
              <a:lnSpc>
                <a:spcPct val="100000"/>
              </a:lnSpc>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40078" y="1234440"/>
            <a:ext cx="8933690" cy="3169920"/>
          </a:xfrm>
        </p:spPr>
        <p:txBody>
          <a:bodyPr anchor="ctr">
            <a:normAutofit/>
          </a:bodyPr>
          <a:lstStyle>
            <a:lvl1pPr algn="l">
              <a:lnSpc>
                <a:spcPct val="100000"/>
              </a:lnSpc>
              <a:defRPr sz="4000" b="0"/>
            </a:lvl1pPr>
          </a:lstStyle>
          <a:p>
            <a:r>
              <a:rPr lang="en-US" dirty="0"/>
              <a:t>Click to edit Quote</a:t>
            </a:r>
          </a:p>
        </p:txBody>
      </p:sp>
    </p:spTree>
    <p:extLst>
      <p:ext uri="{BB962C8B-B14F-4D97-AF65-F5344CB8AC3E}">
        <p14:creationId xmlns:p14="http://schemas.microsoft.com/office/powerpoint/2010/main" val="167074424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291CE83-67BA-4B15-B48A-7DC5C0636664}" type="datetime1">
              <a:rPr lang="en-US" smtClean="0"/>
              <a:pPr/>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09A01C0A-2BB6-49E7-91A3-DCB9F9F59583}" type="slidenum">
              <a:rPr lang="en-US" smtClean="0"/>
              <a:pPr/>
              <a:t>‹#›</a:t>
            </a:fld>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1825625"/>
            <a:ext cx="5066601" cy="4351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548648" y="1825624"/>
            <a:ext cx="5066602" cy="43881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8" y="640078"/>
            <a:ext cx="10690153" cy="1040820"/>
          </a:xfrm>
        </p:spPr>
        <p:txBody>
          <a:bodyPr/>
          <a:lstStyle/>
          <a:p>
            <a:r>
              <a:rPr lang="en-US"/>
              <a:t>Click to edit Master title style</a:t>
            </a:r>
            <a:endParaRPr lang="en-US" dirty="0"/>
          </a:p>
        </p:txBody>
      </p:sp>
    </p:spTree>
    <p:extLst>
      <p:ext uri="{BB962C8B-B14F-4D97-AF65-F5344CB8AC3E}">
        <p14:creationId xmlns:p14="http://schemas.microsoft.com/office/powerpoint/2010/main" val="1277790474"/>
      </p:ext>
    </p:extLst>
  </p:cSld>
  <p:clrMapOvr>
    <a:masterClrMapping/>
  </p:clrMapOvr>
  <p:hf hdr="0" ftr="0"/>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5BCCB42A-67CE-499B-A4FA-7D4E4469B142}" type="datetime1">
              <a:rPr lang="en-US" smtClean="0"/>
              <a:t>7/21/2025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228076" y="2387600"/>
            <a:ext cx="5010725" cy="382616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228076" y="1826185"/>
            <a:ext cx="5010727" cy="419384"/>
          </a:xfrm>
        </p:spPr>
        <p:txBody>
          <a:bodyPr anchor="b">
            <a:normAutofit/>
          </a:bodyPr>
          <a:lstStyle>
            <a:lvl1pPr marL="0" indent="0">
              <a:lnSpc>
                <a:spcPct val="10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548648" y="2387600"/>
            <a:ext cx="5110276" cy="382616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548646" y="1826185"/>
            <a:ext cx="5110277" cy="419384"/>
          </a:xfrm>
        </p:spPr>
        <p:txBody>
          <a:bodyPr anchor="b">
            <a:normAutofit/>
          </a:bodyPr>
          <a:lstStyle>
            <a:lvl1pPr marL="0" indent="0">
              <a:lnSpc>
                <a:spcPct val="10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548646" y="640078"/>
            <a:ext cx="10690157" cy="1050610"/>
          </a:xfrm>
        </p:spPr>
        <p:txBody>
          <a:bodyPr/>
          <a:lstStyle/>
          <a:p>
            <a:r>
              <a:rPr lang="en-US"/>
              <a:t>Click to edit Master title style</a:t>
            </a:r>
          </a:p>
        </p:txBody>
      </p:sp>
    </p:spTree>
    <p:extLst>
      <p:ext uri="{BB962C8B-B14F-4D97-AF65-F5344CB8AC3E}">
        <p14:creationId xmlns:p14="http://schemas.microsoft.com/office/powerpoint/2010/main" val="1257900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844000" y="831919"/>
            <a:ext cx="10504000" cy="1554480"/>
          </a:xfrm>
        </p:spPr>
        <p:txBody>
          <a:bodyPr lIns="0" tIns="0" rIns="0" bIns="0" anchor="b">
            <a:noAutofit/>
          </a:bodyPr>
          <a:lstStyle>
            <a:lvl1pPr>
              <a:defRPr sz="3600" b="0" baseline="0"/>
            </a:lvl1pPr>
          </a:lstStyle>
          <a:p>
            <a:r>
              <a:rPr lang="en-US"/>
              <a:t>Click to edit Master title style</a:t>
            </a:r>
          </a:p>
        </p:txBody>
      </p:sp>
      <p:sp>
        <p:nvSpPr>
          <p:cNvPr id="17" name="Content Placeholder 16">
            <a:extLst>
              <a:ext uri="{FF2B5EF4-FFF2-40B4-BE49-F238E27FC236}">
                <a16:creationId xmlns:a16="http://schemas.microsoft.com/office/drawing/2014/main" id="{6F9358B1-1779-1D7A-CAE5-80DDD0129030}"/>
              </a:ext>
            </a:extLst>
          </p:cNvPr>
          <p:cNvSpPr>
            <a:spLocks noGrp="1"/>
          </p:cNvSpPr>
          <p:nvPr>
            <p:ph sz="quarter" idx="37"/>
          </p:nvPr>
        </p:nvSpPr>
        <p:spPr>
          <a:xfrm>
            <a:off x="844000" y="2576946"/>
            <a:ext cx="10504000" cy="338050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Freeform 17">
            <a:extLst>
              <a:ext uri="{FF2B5EF4-FFF2-40B4-BE49-F238E27FC236}">
                <a16:creationId xmlns:a16="http://schemas.microsoft.com/office/drawing/2014/main" id="{C2017B91-2EEB-9FBA-8E16-2096C92E2D0C}"/>
              </a:ext>
              <a:ext uri="{C183D7F6-B498-43B3-948B-1728B52AA6E4}">
                <adec:decorative xmlns:adec="http://schemas.microsoft.com/office/drawing/2017/decorative" val="1"/>
              </a:ext>
            </a:extLst>
          </p:cNvPr>
          <p:cNvSpPr/>
          <p:nvPr userDrawn="1"/>
        </p:nvSpPr>
        <p:spPr>
          <a:xfrm flipV="1">
            <a:off x="8623300" y="6526800"/>
            <a:ext cx="3568700"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6" name="Freeform 17">
            <a:extLst>
              <a:ext uri="{FF2B5EF4-FFF2-40B4-BE49-F238E27FC236}">
                <a16:creationId xmlns:a16="http://schemas.microsoft.com/office/drawing/2014/main" id="{4287DD1D-8A12-5CFA-F182-60F767DC3DCA}"/>
              </a:ext>
              <a:ext uri="{C183D7F6-B498-43B3-948B-1728B52AA6E4}">
                <adec:decorative xmlns:adec="http://schemas.microsoft.com/office/drawing/2017/decorative" val="1"/>
              </a:ext>
            </a:extLst>
          </p:cNvPr>
          <p:cNvSpPr/>
          <p:nvPr userDrawn="1"/>
        </p:nvSpPr>
        <p:spPr>
          <a:xfrm>
            <a:off x="1" y="0"/>
            <a:ext cx="12192000" cy="331199"/>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8" name="Freeform 17">
            <a:extLst>
              <a:ext uri="{FF2B5EF4-FFF2-40B4-BE49-F238E27FC236}">
                <a16:creationId xmlns:a16="http://schemas.microsoft.com/office/drawing/2014/main" id="{411429CA-5A33-DA3D-D3DB-C42D85B101E5}"/>
              </a:ext>
              <a:ext uri="{C183D7F6-B498-43B3-948B-1728B52AA6E4}">
                <adec:decorative xmlns:adec="http://schemas.microsoft.com/office/drawing/2017/decorative" val="1"/>
              </a:ext>
            </a:extLst>
          </p:cNvPr>
          <p:cNvSpPr/>
          <p:nvPr userDrawn="1"/>
        </p:nvSpPr>
        <p:spPr>
          <a:xfrm flipV="1">
            <a:off x="0" y="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3" name="Date Placeholder 2">
            <a:extLst>
              <a:ext uri="{FF2B5EF4-FFF2-40B4-BE49-F238E27FC236}">
                <a16:creationId xmlns:a16="http://schemas.microsoft.com/office/drawing/2014/main" id="{CEBF8C89-724F-1AA2-DD4D-120028E9FCF0}"/>
              </a:ext>
            </a:extLst>
          </p:cNvPr>
          <p:cNvSpPr>
            <a:spLocks noGrp="1"/>
          </p:cNvSpPr>
          <p:nvPr>
            <p:ph type="dt" sz="half" idx="34"/>
          </p:nvPr>
        </p:nvSpPr>
        <p:spPr/>
        <p:txBody>
          <a:bodyPr/>
          <a:lstStyle/>
          <a:p>
            <a:r>
              <a:rPr lang="en-US" altLang="zh-CN"/>
              <a:t>03/13/2025</a:t>
            </a:r>
          </a:p>
        </p:txBody>
      </p:sp>
      <p:sp>
        <p:nvSpPr>
          <p:cNvPr id="4" name="Footer Placeholder 3">
            <a:extLst>
              <a:ext uri="{FF2B5EF4-FFF2-40B4-BE49-F238E27FC236}">
                <a16:creationId xmlns:a16="http://schemas.microsoft.com/office/drawing/2014/main" id="{A9103CE0-A0DB-C346-564E-677B30F25925}"/>
              </a:ext>
            </a:extLst>
          </p:cNvPr>
          <p:cNvSpPr>
            <a:spLocks noGrp="1"/>
          </p:cNvSpPr>
          <p:nvPr>
            <p:ph type="ftr" sz="quarter" idx="35"/>
          </p:nvPr>
        </p:nvSpPr>
        <p:spPr/>
        <p:txBody>
          <a:bodyPr/>
          <a:lstStyle/>
          <a:p>
            <a:r>
              <a:rPr lang="en-US" altLang="zh-CN"/>
              <a:t>Sample Footer Text</a:t>
            </a:r>
          </a:p>
        </p:txBody>
      </p:sp>
      <p:sp>
        <p:nvSpPr>
          <p:cNvPr id="5" name="Slide Number Placeholder 4">
            <a:extLst>
              <a:ext uri="{FF2B5EF4-FFF2-40B4-BE49-F238E27FC236}">
                <a16:creationId xmlns:a16="http://schemas.microsoft.com/office/drawing/2014/main" id="{68394BF1-FB89-1D4C-1F84-13E57A1418A0}"/>
              </a:ext>
            </a:extLst>
          </p:cNvPr>
          <p:cNvSpPr>
            <a:spLocks noGrp="1"/>
          </p:cNvSpPr>
          <p:nvPr>
            <p:ph type="sldNum" sz="half" idx="3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022861810"/>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1_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D291CE83-67BA-4B15-B48A-7DC5C0636664}" type="datetime1">
              <a:rPr lang="en-US" smtClean="0"/>
              <a:pPr/>
              <a:t>7/21/2025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837014185"/>
      </p:ext>
    </p:extLst>
  </p:cSld>
  <p:clrMapOvr>
    <a:masterClrMapping/>
  </p:clrMapOvr>
  <p:hf hdr="0" ftr="0"/>
</p:sldLayout>
</file>

<file path=ppt/slideLayouts/slideLayout1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87CFF128-BAC7-4E0D-8F77-28A571D93B6F}" type="datetime1">
              <a:rPr lang="en-US" smtClean="0"/>
              <a:t>7/21/2025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a:t>Sample Footer Text</a:t>
            </a:r>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73509865"/>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D291CE83-67BA-4B15-B48A-7DC5C0636664}" type="datetime1">
              <a:rPr lang="en-US" smtClean="0"/>
              <a:pPr/>
              <a:t>7/21/2025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09A01C0A-2BB6-49E7-91A3-DCB9F9F59583}" type="slidenum">
              <a:rPr lang="en-US" smtClean="0"/>
              <a:pPr/>
              <a:t>‹#›</a:t>
            </a:fld>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043260" y="640078"/>
            <a:ext cx="6195542" cy="5573684"/>
          </a:xfrm>
        </p:spPr>
        <p:txBody>
          <a:bodyPr>
            <a:normAutofit/>
          </a:bodyPr>
          <a:lstStyle>
            <a:lvl1pPr>
              <a:lnSpc>
                <a:spcPct val="100000"/>
              </a:lnSpc>
              <a:defRPr sz="2800"/>
            </a:lvl1pPr>
            <a:lvl2pPr>
              <a:lnSpc>
                <a:spcPct val="100000"/>
              </a:lnSpc>
              <a:defRPr sz="2400"/>
            </a:lvl2pPr>
            <a:lvl3pPr>
              <a:lnSpc>
                <a:spcPct val="100000"/>
              </a:lnSpc>
              <a:defRPr sz="2000"/>
            </a:lvl3pPr>
            <a:lvl4pPr>
              <a:lnSpc>
                <a:spcPct val="100000"/>
              </a:lnSpc>
              <a:defRPr sz="1800"/>
            </a:lvl4pPr>
            <a:lvl5pPr>
              <a:lnSpc>
                <a:spcPct val="100000"/>
              </a:lnSpc>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48647" y="2470245"/>
            <a:ext cx="3945971" cy="3743517"/>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48642" y="640078"/>
            <a:ext cx="3945971" cy="1671043"/>
          </a:xfrm>
        </p:spPr>
        <p:txBody>
          <a:bodyPr anchor="t">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795796020"/>
      </p:ext>
    </p:extLst>
  </p:cSld>
  <p:clrMapOvr>
    <a:masterClrMapping/>
  </p:clrMapOvr>
  <p:hf hdr="0" ftr="0"/>
</p:sldLayout>
</file>

<file path=ppt/slideLayouts/slideLayout1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4971883" y="640079"/>
            <a:ext cx="6285582" cy="5573684"/>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lnSpc>
                <a:spcPct val="100000"/>
              </a:lnSpc>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3D157344-9CC7-412D-8C20-072BE86D5A11}" type="datetime1">
              <a:rPr lang="en-US" smtClean="0"/>
              <a:t>7/21/2025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548647" y="2826137"/>
            <a:ext cx="3879130" cy="3387625"/>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44107" y="640079"/>
            <a:ext cx="3879129" cy="2021922"/>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326779218"/>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B0645BE-AC35-911F-0084-2CC2C836EB4D}"/>
              </a:ext>
            </a:extLst>
          </p:cNvPr>
          <p:cNvSpPr/>
          <p:nvPr userDrawn="1"/>
        </p:nvSpPr>
        <p:spPr>
          <a:xfrm>
            <a:off x="0" y="-1"/>
            <a:ext cx="11807951" cy="685799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bg1"/>
                </a:solidFill>
              </a:defRPr>
            </a:lvl1pPr>
          </a:lstStyle>
          <a:p>
            <a:fld id="{157987AA-E4E6-4FC1-BAD8-09A952212C58}" type="datetime1">
              <a:rPr lang="en-US" smtClean="0"/>
              <a:pPr/>
              <a:t>7/21/2025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548648" y="3594099"/>
            <a:ext cx="10690154" cy="2619663"/>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914400" indent="0">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8" y="1847088"/>
            <a:ext cx="7408336" cy="1133856"/>
          </a:xfrm>
        </p:spPr>
        <p:txBody>
          <a:bodyPr anchor="b">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740321449"/>
      </p:ext>
    </p:extLst>
  </p:cSld>
  <p:clrMapOvr>
    <a:overrideClrMapping bg1="dk1" tx1="lt1" bg2="dk2" tx2="lt2" accent1="accent1" accent2="accent2" accent3="accent3" accent4="accent4" accent5="accent5" accent6="accent6" hlink="hlink" folHlink="folHlink"/>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Conclusion 2">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07E2D40-0539-03CF-D61C-37822ABA17A8}"/>
              </a:ext>
            </a:extLst>
          </p:cNvPr>
          <p:cNvSpPr/>
          <p:nvPr userDrawn="1"/>
        </p:nvSpPr>
        <p:spPr>
          <a:xfrm>
            <a:off x="0" y="-1"/>
            <a:ext cx="11807951" cy="685799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bg1"/>
                </a:solidFill>
              </a:defRPr>
            </a:lvl1pPr>
          </a:lstStyle>
          <a:p>
            <a:fld id="{043CF65F-0E21-48DE-8D75-4BF66A547E8E}" type="datetime1">
              <a:rPr lang="en-US" smtClean="0"/>
              <a:pPr/>
              <a:t>7/21/2025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548647" y="3792262"/>
            <a:ext cx="8494767" cy="1279615"/>
          </a:xfrm>
        </p:spPr>
        <p:txBody>
          <a:bodyPr>
            <a:noAutofit/>
          </a:bodyPr>
          <a:lstStyle>
            <a:lvl1pPr marL="0" indent="0">
              <a:lnSpc>
                <a:spcPct val="100000"/>
              </a:lnSpc>
              <a:buNone/>
              <a:defRPr sz="2400"/>
            </a:lvl1pPr>
            <a:lvl2pPr marL="228600" indent="0">
              <a:lnSpc>
                <a:spcPct val="100000"/>
              </a:lnSpc>
              <a:buNone/>
              <a:defRPr sz="2000"/>
            </a:lvl2pPr>
            <a:lvl3pPr marL="457200" indent="0">
              <a:lnSpc>
                <a:spcPct val="100000"/>
              </a:lnSpc>
              <a:buNone/>
              <a:defRPr sz="1800"/>
            </a:lvl3pPr>
            <a:lvl4pPr marL="685800" indent="0">
              <a:lnSpc>
                <a:spcPct val="100000"/>
              </a:lnSpc>
              <a:buNone/>
              <a:defRPr sz="1600"/>
            </a:lvl4pPr>
            <a:lvl5pPr marL="914400" indent="0">
              <a:lnSpc>
                <a:spcPct val="1000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7" y="1627318"/>
            <a:ext cx="8494767" cy="1842020"/>
          </a:xfrm>
        </p:spPr>
        <p:txBody>
          <a:bodyPr anchor="b">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848000700"/>
      </p:ext>
    </p:extLst>
  </p:cSld>
  <p:clrMapOvr>
    <a:overrideClrMapping bg1="dk1" tx1="lt1" bg2="dk2" tx2="lt2" accent1="accent1" accent2="accent2" accent3="accent3" accent4="accent4" accent5="accent5" accent6="accent6" hlink="hlink" folHlink="folHlink"/>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p:cSld name="Content photo 18">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46C58F9-5CE0-4282-46E0-3E3A700FDB38}"/>
              </a:ext>
            </a:extLst>
          </p:cNvPr>
          <p:cNvSpPr>
            <a:spLocks noGrp="1"/>
          </p:cNvSpPr>
          <p:nvPr>
            <p:ph type="pic" sz="quarter" idx="10"/>
          </p:nvPr>
        </p:nvSpPr>
        <p:spPr>
          <a:xfrm>
            <a:off x="1395412" y="653461"/>
            <a:ext cx="4597556" cy="5549900"/>
          </a:xfrm>
          <a:custGeom>
            <a:avLst/>
            <a:gdLst>
              <a:gd name="connsiteX0" fmla="*/ 2179508 w 4597556"/>
              <a:gd name="connsiteY0" fmla="*/ 0 h 5549900"/>
              <a:gd name="connsiteX1" fmla="*/ 4597556 w 4597556"/>
              <a:gd name="connsiteY1" fmla="*/ 0 h 5549900"/>
              <a:gd name="connsiteX2" fmla="*/ 4597556 w 4597556"/>
              <a:gd name="connsiteY2" fmla="*/ 2476634 h 5549900"/>
              <a:gd name="connsiteX3" fmla="*/ 4502141 w 4597556"/>
              <a:gd name="connsiteY3" fmla="*/ 2476634 h 5549900"/>
              <a:gd name="connsiteX4" fmla="*/ 4502141 w 4597556"/>
              <a:gd name="connsiteY4" fmla="*/ 4729244 h 5549900"/>
              <a:gd name="connsiteX5" fmla="*/ 4597556 w 4597556"/>
              <a:gd name="connsiteY5" fmla="*/ 4729244 h 5549900"/>
              <a:gd name="connsiteX6" fmla="*/ 4597556 w 4597556"/>
              <a:gd name="connsiteY6" fmla="*/ 5549900 h 5549900"/>
              <a:gd name="connsiteX7" fmla="*/ 0 w 4597556"/>
              <a:gd name="connsiteY7" fmla="*/ 5549900 h 5549900"/>
              <a:gd name="connsiteX8" fmla="*/ 0 w 4597556"/>
              <a:gd name="connsiteY8" fmla="*/ 1321566 h 5549900"/>
              <a:gd name="connsiteX9" fmla="*/ 2179508 w 4597556"/>
              <a:gd name="connsiteY9" fmla="*/ 1321566 h 554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97556" h="5549900">
                <a:moveTo>
                  <a:pt x="2179508" y="0"/>
                </a:moveTo>
                <a:lnTo>
                  <a:pt x="4597556" y="0"/>
                </a:lnTo>
                <a:lnTo>
                  <a:pt x="4597556" y="2476634"/>
                </a:lnTo>
                <a:lnTo>
                  <a:pt x="4502141" y="2476634"/>
                </a:lnTo>
                <a:lnTo>
                  <a:pt x="4502141" y="4729244"/>
                </a:lnTo>
                <a:lnTo>
                  <a:pt x="4597556" y="4729244"/>
                </a:lnTo>
                <a:lnTo>
                  <a:pt x="4597556" y="5549900"/>
                </a:lnTo>
                <a:lnTo>
                  <a:pt x="0" y="5549900"/>
                </a:lnTo>
                <a:lnTo>
                  <a:pt x="0" y="1321566"/>
                </a:lnTo>
                <a:lnTo>
                  <a:pt x="2179508" y="1321566"/>
                </a:lnTo>
                <a:close/>
              </a:path>
            </a:pathLst>
          </a:custGeo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wrap="square">
            <a:noAutofit/>
          </a:bodyPr>
          <a:lstStyle/>
          <a:p>
            <a:endParaRPr lang="en-US" dirty="0"/>
          </a:p>
        </p:txBody>
      </p:sp>
      <p:sp>
        <p:nvSpPr>
          <p:cNvPr id="4" name="Rectangle 3">
            <a:extLst>
              <a:ext uri="{FF2B5EF4-FFF2-40B4-BE49-F238E27FC236}">
                <a16:creationId xmlns:a16="http://schemas.microsoft.com/office/drawing/2014/main" id="{6D80952A-DC24-8DFB-F8E3-1AAC5A9D5F6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Date Placeholder 3">
            <a:extLst>
              <a:ext uri="{FF2B5EF4-FFF2-40B4-BE49-F238E27FC236}">
                <a16:creationId xmlns:a16="http://schemas.microsoft.com/office/drawing/2014/main" id="{A79D49B1-D905-CE2E-C062-AB1BDD014E8B}"/>
              </a:ext>
            </a:extLst>
          </p:cNvPr>
          <p:cNvSpPr>
            <a:spLocks noGrp="1"/>
          </p:cNvSpPr>
          <p:nvPr>
            <p:ph type="dt" sz="half" idx="11"/>
          </p:nvPr>
        </p:nvSpPr>
        <p:spPr>
          <a:xfrm rot="16200000">
            <a:off x="11577948" y="230006"/>
            <a:ext cx="844062" cy="384047"/>
          </a:xfrm>
        </p:spPr>
        <p:txBody>
          <a:bodyPr/>
          <a:lstStyle>
            <a:lvl1pPr>
              <a:defRPr>
                <a:solidFill>
                  <a:schemeClr val="tx1"/>
                </a:solidFill>
              </a:defRPr>
            </a:lvl1pPr>
          </a:lstStyle>
          <a:p>
            <a:fld id="{043CF65F-0E21-48DE-8D75-4BF66A547E8E}" type="datetime1">
              <a:rPr lang="en-US" smtClean="0"/>
              <a:pPr/>
              <a:t>7/21/2025</a:t>
            </a:fld>
            <a:endParaRPr lang="en-US" dirty="0"/>
          </a:p>
        </p:txBody>
      </p:sp>
      <p:sp>
        <p:nvSpPr>
          <p:cNvPr id="7" name="Footer Placeholder 4">
            <a:extLst>
              <a:ext uri="{FF2B5EF4-FFF2-40B4-BE49-F238E27FC236}">
                <a16:creationId xmlns:a16="http://schemas.microsoft.com/office/drawing/2014/main" id="{B1FC8BC9-F44B-803F-5CD7-ADFC9673F03F}"/>
              </a:ext>
            </a:extLst>
          </p:cNvPr>
          <p:cNvSpPr>
            <a:spLocks noGrp="1"/>
          </p:cNvSpPr>
          <p:nvPr>
            <p:ph type="ftr" sz="quarter" idx="12"/>
          </p:nvPr>
        </p:nvSpPr>
        <p:spPr>
          <a:xfrm rot="16200000">
            <a:off x="9313725" y="3338288"/>
            <a:ext cx="5372505" cy="384047"/>
          </a:xfrm>
        </p:spPr>
        <p:txBody>
          <a:bodyPr/>
          <a:lstStyle>
            <a:lvl1pPr>
              <a:defRPr>
                <a:solidFill>
                  <a:schemeClr val="tx1"/>
                </a:solidFill>
              </a:defRPr>
            </a:lvl1pPr>
          </a:lstStyle>
          <a:p>
            <a:r>
              <a:rPr lang="en-US" dirty="0"/>
              <a:t>Presentation Title</a:t>
            </a:r>
          </a:p>
        </p:txBody>
      </p:sp>
      <p:sp>
        <p:nvSpPr>
          <p:cNvPr id="8" name="Slide Number Placeholder 5">
            <a:extLst>
              <a:ext uri="{FF2B5EF4-FFF2-40B4-BE49-F238E27FC236}">
                <a16:creationId xmlns:a16="http://schemas.microsoft.com/office/drawing/2014/main" id="{AAA75D29-C079-E864-B363-40064D1938B8}"/>
              </a:ext>
            </a:extLst>
          </p:cNvPr>
          <p:cNvSpPr>
            <a:spLocks noGrp="1"/>
          </p:cNvSpPr>
          <p:nvPr>
            <p:ph type="sldNum" sz="quarter" idx="13"/>
          </p:nvPr>
        </p:nvSpPr>
        <p:spPr>
          <a:xfrm rot="16200000">
            <a:off x="11679259" y="6345258"/>
            <a:ext cx="641433" cy="384048"/>
          </a:xfrm>
        </p:spPr>
        <p:txBody>
          <a:bodyPr/>
          <a:lstStyle>
            <a:lvl1pPr>
              <a:defRPr>
                <a:solidFill>
                  <a:schemeClr val="tx1"/>
                </a:solidFill>
              </a:defRPr>
            </a:lvl1pPr>
          </a:lstStyle>
          <a:p>
            <a:fld id="{CC057153-B650-4DEB-B370-79DDCFDCE934}" type="slidenum">
              <a:rPr lang="en-US" smtClean="0"/>
              <a:pPr/>
              <a:t>‹#›</a:t>
            </a:fld>
            <a:endParaRPr lang="en-US" dirty="0"/>
          </a:p>
        </p:txBody>
      </p:sp>
      <p:sp>
        <p:nvSpPr>
          <p:cNvPr id="17" name="Rectangle 16">
            <a:extLst>
              <a:ext uri="{FF2B5EF4-FFF2-40B4-BE49-F238E27FC236}">
                <a16:creationId xmlns:a16="http://schemas.microsoft.com/office/drawing/2014/main" id="{CB5BB9C8-B774-7D15-8251-AC8ED5B99387}"/>
              </a:ext>
              <a:ext uri="{C183D7F6-B498-43B3-948B-1728B52AA6E4}">
                <adec:decorative xmlns:adec="http://schemas.microsoft.com/office/drawing/2017/decorative" val="1"/>
              </a:ext>
            </a:extLst>
          </p:cNvPr>
          <p:cNvSpPr/>
          <p:nvPr/>
        </p:nvSpPr>
        <p:spPr>
          <a:xfrm>
            <a:off x="5867073" y="3130095"/>
            <a:ext cx="228928" cy="225261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9" name="Rectangle 8">
            <a:extLst>
              <a:ext uri="{FF2B5EF4-FFF2-40B4-BE49-F238E27FC236}">
                <a16:creationId xmlns:a16="http://schemas.microsoft.com/office/drawing/2014/main" id="{2EBE262A-1515-660C-5ACF-699ADA35F603}"/>
              </a:ext>
              <a:ext uri="{C183D7F6-B498-43B3-948B-1728B52AA6E4}">
                <adec:decorative xmlns:adec="http://schemas.microsoft.com/office/drawing/2017/decorative" val="1"/>
              </a:ext>
            </a:extLst>
          </p:cNvPr>
          <p:cNvSpPr/>
          <p:nvPr userDrawn="1"/>
        </p:nvSpPr>
        <p:spPr>
          <a:xfrm>
            <a:off x="831720" y="640080"/>
            <a:ext cx="2743200" cy="1334947"/>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2" y="3127248"/>
            <a:ext cx="4533398" cy="3108960"/>
          </a:xfrm>
        </p:spPr>
        <p:txBody>
          <a:bodyPr lIns="91440" tIns="91440" rIns="0" bIns="0">
            <a:noAutofit/>
          </a:bodyPr>
          <a:lstStyle>
            <a:lvl1pPr marL="0" indent="0">
              <a:lnSpc>
                <a:spcPct val="100000"/>
              </a:lnSpc>
              <a:spcBef>
                <a:spcPts val="0"/>
              </a:spcBef>
              <a:spcAft>
                <a:spcPts val="1200"/>
              </a:spcAft>
              <a:buNone/>
              <a:defRPr sz="1800" cap="none"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1" y="640080"/>
            <a:ext cx="4533398" cy="2157984"/>
          </a:xfrm>
        </p:spPr>
        <p:txBody>
          <a:bodyPr lIns="91440" tIns="91440" rIns="0" bIns="0" anchor="b">
            <a:noAutofit/>
          </a:bodyPr>
          <a:lstStyle>
            <a:lvl1pPr>
              <a:defRPr sz="3200" cap="all" baseline="0"/>
            </a:lvl1pPr>
          </a:lstStyle>
          <a:p>
            <a:r>
              <a:rPr lang="en-US" dirty="0"/>
              <a:t>CLICK TO EDIT MASTER TITLE STYLE</a:t>
            </a:r>
          </a:p>
        </p:txBody>
      </p:sp>
    </p:spTree>
    <p:extLst>
      <p:ext uri="{BB962C8B-B14F-4D97-AF65-F5344CB8AC3E}">
        <p14:creationId xmlns:p14="http://schemas.microsoft.com/office/powerpoint/2010/main" val="2492153362"/>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Content Photo 24">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2F02D30-CC17-F516-802A-A3AE633BF025}"/>
              </a:ext>
            </a:extLst>
          </p:cNvPr>
          <p:cNvSpPr/>
          <p:nvPr userDrawn="1"/>
        </p:nvSpPr>
        <p:spPr>
          <a:xfrm>
            <a:off x="0" y="0"/>
            <a:ext cx="4553712" cy="2432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6" name="Picture Placeholder 5">
            <a:extLst>
              <a:ext uri="{FF2B5EF4-FFF2-40B4-BE49-F238E27FC236}">
                <a16:creationId xmlns:a16="http://schemas.microsoft.com/office/drawing/2014/main" id="{5FBA0098-0696-799B-78DA-DBE833190D57}"/>
              </a:ext>
            </a:extLst>
          </p:cNvPr>
          <p:cNvSpPr>
            <a:spLocks noGrp="1"/>
          </p:cNvSpPr>
          <p:nvPr>
            <p:ph type="pic" sz="quarter" idx="11"/>
          </p:nvPr>
        </p:nvSpPr>
        <p:spPr>
          <a:xfrm>
            <a:off x="832104" y="640080"/>
            <a:ext cx="4727448" cy="5559552"/>
          </a:xfrm>
          <a:custGeom>
            <a:avLst/>
            <a:gdLst>
              <a:gd name="connsiteX0" fmla="*/ 0 w 4727448"/>
              <a:gd name="connsiteY0" fmla="*/ 0 h 5559552"/>
              <a:gd name="connsiteX1" fmla="*/ 4727448 w 4727448"/>
              <a:gd name="connsiteY1" fmla="*/ 0 h 5559552"/>
              <a:gd name="connsiteX2" fmla="*/ 4727448 w 4727448"/>
              <a:gd name="connsiteY2" fmla="*/ 2500529 h 5559552"/>
              <a:gd name="connsiteX3" fmla="*/ 4596278 w 4727448"/>
              <a:gd name="connsiteY3" fmla="*/ 2513752 h 5559552"/>
              <a:gd name="connsiteX4" fmla="*/ 4071308 w 4727448"/>
              <a:gd name="connsiteY4" fmla="*/ 3157867 h 5559552"/>
              <a:gd name="connsiteX5" fmla="*/ 4596278 w 4727448"/>
              <a:gd name="connsiteY5" fmla="*/ 3801983 h 5559552"/>
              <a:gd name="connsiteX6" fmla="*/ 4727448 w 4727448"/>
              <a:gd name="connsiteY6" fmla="*/ 3815206 h 5559552"/>
              <a:gd name="connsiteX7" fmla="*/ 4727448 w 4727448"/>
              <a:gd name="connsiteY7" fmla="*/ 5559552 h 5559552"/>
              <a:gd name="connsiteX8" fmla="*/ 0 w 4727448"/>
              <a:gd name="connsiteY8" fmla="*/ 5559552 h 555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7448" h="5559552">
                <a:moveTo>
                  <a:pt x="0" y="0"/>
                </a:moveTo>
                <a:lnTo>
                  <a:pt x="4727448" y="0"/>
                </a:lnTo>
                <a:lnTo>
                  <a:pt x="4727448" y="2500529"/>
                </a:lnTo>
                <a:lnTo>
                  <a:pt x="4596278" y="2513752"/>
                </a:lnTo>
                <a:cubicBezTo>
                  <a:pt x="4296678" y="2575059"/>
                  <a:pt x="4071308" y="2840144"/>
                  <a:pt x="4071308" y="3157867"/>
                </a:cubicBezTo>
                <a:cubicBezTo>
                  <a:pt x="4071308" y="3475590"/>
                  <a:pt x="4296678" y="3740676"/>
                  <a:pt x="4596278" y="3801983"/>
                </a:cubicBezTo>
                <a:lnTo>
                  <a:pt x="4727448" y="3815206"/>
                </a:lnTo>
                <a:lnTo>
                  <a:pt x="4727448" y="5559552"/>
                </a:lnTo>
                <a:lnTo>
                  <a:pt x="0" y="5559552"/>
                </a:lnTo>
                <a:close/>
              </a:path>
            </a:pathLst>
          </a:custGeo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wrap="square" anchor="ctr">
            <a:noAutofit/>
          </a:bodyPr>
          <a:lstStyle>
            <a:lvl1pPr algn="ctr">
              <a:defRPr/>
            </a:lvl1pPr>
          </a:lstStyle>
          <a:p>
            <a:endParaRPr lang="en-US" dirty="0"/>
          </a:p>
        </p:txBody>
      </p:sp>
      <p:sp>
        <p:nvSpPr>
          <p:cNvPr id="10" name="Oval 9">
            <a:extLst>
              <a:ext uri="{FF2B5EF4-FFF2-40B4-BE49-F238E27FC236}">
                <a16:creationId xmlns:a16="http://schemas.microsoft.com/office/drawing/2014/main" id="{0EDDC100-1ACB-74B7-3CAE-F0DD05CBE963}"/>
              </a:ext>
            </a:extLst>
          </p:cNvPr>
          <p:cNvSpPr/>
          <p:nvPr userDrawn="1"/>
        </p:nvSpPr>
        <p:spPr>
          <a:xfrm>
            <a:off x="4903412" y="3140474"/>
            <a:ext cx="1314946" cy="1314946"/>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DAEC7566-C08A-6609-9FDF-AAFB5486D677}"/>
              </a:ext>
            </a:extLst>
          </p:cNvPr>
          <p:cNvSpPr>
            <a:spLocks noGrp="1"/>
          </p:cNvSpPr>
          <p:nvPr>
            <p:ph type="dt" sz="half" idx="10"/>
          </p:nvPr>
        </p:nvSpPr>
        <p:spPr>
          <a:xfrm rot="16200000">
            <a:off x="11577948" y="230006"/>
            <a:ext cx="844062" cy="384047"/>
          </a:xfrm>
        </p:spPr>
        <p:txBody>
          <a:bodyPr/>
          <a:lstStyle>
            <a:lvl1pPr>
              <a:defRPr>
                <a:solidFill>
                  <a:schemeClr val="tx1"/>
                </a:solidFill>
              </a:defRPr>
            </a:lvl1pPr>
          </a:lstStyle>
          <a:p>
            <a:fld id="{043CF65F-0E21-48DE-8D75-4BF66A547E8E}" type="datetime1">
              <a:rPr lang="en-US" smtClean="0"/>
              <a:pPr/>
              <a:t>7/21/2025</a:t>
            </a:fld>
            <a:endParaRPr lang="en-US" dirty="0"/>
          </a:p>
        </p:txBody>
      </p:sp>
      <p:sp>
        <p:nvSpPr>
          <p:cNvPr id="5" name="Footer Placeholder 4">
            <a:extLst>
              <a:ext uri="{FF2B5EF4-FFF2-40B4-BE49-F238E27FC236}">
                <a16:creationId xmlns:a16="http://schemas.microsoft.com/office/drawing/2014/main" id="{6D5F4BAE-32D2-0950-CD30-3DC3084BBE5C}"/>
              </a:ext>
            </a:extLst>
          </p:cNvPr>
          <p:cNvSpPr>
            <a:spLocks noGrp="1"/>
          </p:cNvSpPr>
          <p:nvPr>
            <p:ph type="ftr" sz="quarter" idx="12"/>
          </p:nvPr>
        </p:nvSpPr>
        <p:spPr>
          <a:xfrm rot="16200000">
            <a:off x="9313725" y="3338288"/>
            <a:ext cx="5372505" cy="384047"/>
          </a:xfrm>
        </p:spPr>
        <p:txBody>
          <a:bodyPr/>
          <a:lstStyle>
            <a:lvl1pPr>
              <a:defRPr>
                <a:solidFill>
                  <a:schemeClr val="tx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B8AA1005-37B1-E8E2-5040-5D847E1FC442}"/>
              </a:ext>
            </a:extLst>
          </p:cNvPr>
          <p:cNvSpPr>
            <a:spLocks noGrp="1"/>
          </p:cNvSpPr>
          <p:nvPr>
            <p:ph type="sldNum" sz="quarter" idx="13"/>
          </p:nvPr>
        </p:nvSpPr>
        <p:spPr>
          <a:xfrm rot="16200000">
            <a:off x="11679259" y="6345258"/>
            <a:ext cx="641433" cy="384048"/>
          </a:xfrm>
        </p:spPr>
        <p:txBody>
          <a:bodyPr/>
          <a:lstStyle>
            <a:lvl1pPr>
              <a:defRPr>
                <a:solidFill>
                  <a:schemeClr val="tx1"/>
                </a:solidFill>
              </a:defRPr>
            </a:lvl1pPr>
          </a:lstStyle>
          <a:p>
            <a:fld id="{CC057153-B650-4DEB-B370-79DDCFDCE934}" type="slidenum">
              <a:rPr lang="en-US" smtClean="0"/>
              <a:pPr/>
              <a:t>‹#›</a:t>
            </a:fld>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93407" y="2355925"/>
            <a:ext cx="4545393" cy="3843707"/>
          </a:xfrm>
        </p:spPr>
        <p:txBody>
          <a:bodyPr lIns="91440" tIns="91440" rIns="0" bIns="0">
            <a:noAutofit/>
          </a:bodyPr>
          <a:lstStyle>
            <a:lvl1pPr marL="0" indent="0">
              <a:lnSpc>
                <a:spcPct val="100000"/>
              </a:lnSpc>
              <a:spcBef>
                <a:spcPts val="0"/>
              </a:spcBef>
              <a:spcAft>
                <a:spcPts val="1200"/>
              </a:spcAft>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6693408" y="640080"/>
            <a:ext cx="4545395" cy="1403873"/>
          </a:xfrm>
        </p:spPr>
        <p:txBody>
          <a:bodyPr lIns="91440" tIns="0" rIns="0" bIns="0" anchor="b">
            <a:noAutofit/>
          </a:bodyPr>
          <a:lstStyle>
            <a:lvl1pPr>
              <a:defRPr sz="3200" baseline="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879517621"/>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p:cSld name="Big number 4">
    <p:bg>
      <p:bgPr>
        <a:solidFill>
          <a:schemeClr val="bg1"/>
        </a:solidFill>
        <a:effectLst/>
      </p:bgPr>
    </p:bg>
    <p:spTree>
      <p:nvGrpSpPr>
        <p:cNvPr id="1" name=""/>
        <p:cNvGrpSpPr/>
        <p:nvPr/>
      </p:nvGrpSpPr>
      <p:grpSpPr>
        <a:xfrm>
          <a:off x="0" y="0"/>
          <a:ext cx="0" cy="0"/>
          <a:chOff x="0" y="0"/>
          <a:chExt cx="0" cy="0"/>
        </a:xfrm>
      </p:grpSpPr>
      <p:sp>
        <p:nvSpPr>
          <p:cNvPr id="8" name="Freeform 12">
            <a:extLst>
              <a:ext uri="{FF2B5EF4-FFF2-40B4-BE49-F238E27FC236}">
                <a16:creationId xmlns:a16="http://schemas.microsoft.com/office/drawing/2014/main" id="{FA618DAB-55E2-19CE-F259-9FB708A90B63}"/>
              </a:ext>
            </a:extLst>
          </p:cNvPr>
          <p:cNvSpPr/>
          <p:nvPr/>
        </p:nvSpPr>
        <p:spPr>
          <a:xfrm>
            <a:off x="1959756"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5" name="Picture Placeholder 4">
            <a:extLst>
              <a:ext uri="{FF2B5EF4-FFF2-40B4-BE49-F238E27FC236}">
                <a16:creationId xmlns:a16="http://schemas.microsoft.com/office/drawing/2014/main" id="{F70796A4-60C9-8766-B669-134765EE1CF7}"/>
              </a:ext>
            </a:extLst>
          </p:cNvPr>
          <p:cNvSpPr>
            <a:spLocks noGrp="1"/>
          </p:cNvSpPr>
          <p:nvPr>
            <p:ph type="pic" sz="quarter" idx="10"/>
          </p:nvPr>
        </p:nvSpPr>
        <p:spPr>
          <a:xfrm>
            <a:off x="1" y="1"/>
            <a:ext cx="12192000" cy="6857999"/>
          </a:xfrm>
          <a:custGeom>
            <a:avLst/>
            <a:gdLst>
              <a:gd name="connsiteX0" fmla="*/ 7783170 w 12192000"/>
              <a:gd name="connsiteY0" fmla="*/ 0 h 6857999"/>
              <a:gd name="connsiteX1" fmla="*/ 12192000 w 12192000"/>
              <a:gd name="connsiteY1" fmla="*/ 0 h 6857999"/>
              <a:gd name="connsiteX2" fmla="*/ 12192000 w 12192000"/>
              <a:gd name="connsiteY2" fmla="*/ 6857999 h 6857999"/>
              <a:gd name="connsiteX3" fmla="*/ 8852792 w 12192000"/>
              <a:gd name="connsiteY3" fmla="*/ 6857999 h 6857999"/>
              <a:gd name="connsiteX4" fmla="*/ 8985470 w 12192000"/>
              <a:gd name="connsiteY4" fmla="*/ 6735959 h 6857999"/>
              <a:gd name="connsiteX5" fmla="*/ 10232243 w 12192000"/>
              <a:gd name="connsiteY5" fmla="*/ 3776315 h 6857999"/>
              <a:gd name="connsiteX6" fmla="*/ 7889232 w 12192000"/>
              <a:gd name="connsiteY6" fmla="*/ 47950 h 6857999"/>
              <a:gd name="connsiteX7" fmla="*/ 0 w 12192000"/>
              <a:gd name="connsiteY7" fmla="*/ 0 h 6857999"/>
              <a:gd name="connsiteX8" fmla="*/ 4408830 w 12192000"/>
              <a:gd name="connsiteY8" fmla="*/ 0 h 6857999"/>
              <a:gd name="connsiteX9" fmla="*/ 4302768 w 12192000"/>
              <a:gd name="connsiteY9" fmla="*/ 47950 h 6857999"/>
              <a:gd name="connsiteX10" fmla="*/ 1959755 w 12192000"/>
              <a:gd name="connsiteY10" fmla="*/ 3776315 h 6857999"/>
              <a:gd name="connsiteX11" fmla="*/ 3206528 w 12192000"/>
              <a:gd name="connsiteY11" fmla="*/ 6735959 h 6857999"/>
              <a:gd name="connsiteX12" fmla="*/ 3339206 w 12192000"/>
              <a:gd name="connsiteY12" fmla="*/ 6857999 h 6857999"/>
              <a:gd name="connsiteX13" fmla="*/ 0 w 12192000"/>
              <a:gd name="connsiteY1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7999">
                <a:moveTo>
                  <a:pt x="7783170" y="0"/>
                </a:moveTo>
                <a:lnTo>
                  <a:pt x="12192000" y="0"/>
                </a:lnTo>
                <a:lnTo>
                  <a:pt x="12192000" y="6857999"/>
                </a:lnTo>
                <a:lnTo>
                  <a:pt x="8852792" y="6857999"/>
                </a:lnTo>
                <a:lnTo>
                  <a:pt x="8985470" y="6735959"/>
                </a:lnTo>
                <a:cubicBezTo>
                  <a:pt x="9754697" y="5984857"/>
                  <a:pt x="10232243" y="4936354"/>
                  <a:pt x="10232243" y="3776315"/>
                </a:cubicBezTo>
                <a:cubicBezTo>
                  <a:pt x="10232243" y="2134414"/>
                  <a:pt x="9275569" y="715956"/>
                  <a:pt x="7889232" y="47950"/>
                </a:cubicBezTo>
                <a:close/>
                <a:moveTo>
                  <a:pt x="0" y="0"/>
                </a:moveTo>
                <a:lnTo>
                  <a:pt x="4408830" y="0"/>
                </a:lnTo>
                <a:lnTo>
                  <a:pt x="4302768" y="47950"/>
                </a:lnTo>
                <a:cubicBezTo>
                  <a:pt x="2916429" y="715956"/>
                  <a:pt x="1959755" y="2134414"/>
                  <a:pt x="1959755" y="3776315"/>
                </a:cubicBezTo>
                <a:cubicBezTo>
                  <a:pt x="1959755" y="4936354"/>
                  <a:pt x="2437301" y="5984857"/>
                  <a:pt x="3206528" y="6735959"/>
                </a:cubicBezTo>
                <a:lnTo>
                  <a:pt x="3339206" y="6857999"/>
                </a:lnTo>
                <a:lnTo>
                  <a:pt x="0" y="6857999"/>
                </a:lnTo>
                <a:close/>
              </a:path>
            </a:pathLst>
          </a:custGeo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wrap="square">
            <a:noAutofit/>
          </a:bodyPr>
          <a:lstStyle/>
          <a:p>
            <a:endParaRPr lang="en-US" dirty="0"/>
          </a:p>
        </p:txBody>
      </p:sp>
      <p:sp>
        <p:nvSpPr>
          <p:cNvPr id="4" name="Text Placeholder 2">
            <a:extLst>
              <a:ext uri="{FF2B5EF4-FFF2-40B4-BE49-F238E27FC236}">
                <a16:creationId xmlns:a16="http://schemas.microsoft.com/office/drawing/2014/main" id="{C3914349-C0B8-28DF-90F8-5E6D083FE893}"/>
              </a:ext>
            </a:extLst>
          </p:cNvPr>
          <p:cNvSpPr>
            <a:spLocks noGrp="1"/>
          </p:cNvSpPr>
          <p:nvPr>
            <p:ph type="body" idx="1"/>
          </p:nvPr>
        </p:nvSpPr>
        <p:spPr>
          <a:xfrm>
            <a:off x="3898642" y="5313785"/>
            <a:ext cx="4394716" cy="764778"/>
          </a:xfrm>
        </p:spPr>
        <p:txBody>
          <a:bodyPr lIns="0" tIns="0" rIns="0" bIns="0" anchor="t">
            <a:noAutofit/>
          </a:bodyPr>
          <a:lstStyle>
            <a:lvl1pPr marL="0" indent="0" algn="ctr">
              <a:lnSpc>
                <a:spcPct val="100000"/>
              </a:lnSpc>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 name="Title 1">
            <a:extLst>
              <a:ext uri="{FF2B5EF4-FFF2-40B4-BE49-F238E27FC236}">
                <a16:creationId xmlns:a16="http://schemas.microsoft.com/office/drawing/2014/main" id="{5193AC60-CD84-E768-28B4-375CFF097099}"/>
              </a:ext>
            </a:extLst>
          </p:cNvPr>
          <p:cNvSpPr>
            <a:spLocks noGrp="1"/>
          </p:cNvSpPr>
          <p:nvPr>
            <p:ph type="title" hasCustomPrompt="1"/>
          </p:nvPr>
        </p:nvSpPr>
        <p:spPr>
          <a:xfrm>
            <a:off x="2611367" y="1161826"/>
            <a:ext cx="6969267" cy="3808207"/>
          </a:xfrm>
        </p:spPr>
        <p:txBody>
          <a:bodyPr lIns="0" tIns="0" rIns="0" bIns="0" anchor="b">
            <a:noAutofit/>
          </a:bodyPr>
          <a:lstStyle>
            <a:lvl1pPr algn="ctr">
              <a:defRPr sz="20000" b="1" i="0" baseline="0">
                <a:solidFill>
                  <a:schemeClr val="tx1"/>
                </a:solidFill>
                <a:latin typeface="+mj-lt"/>
                <a:cs typeface="Arial Black" panose="020B0604020202020204" pitchFamily="34" charset="0"/>
              </a:defRPr>
            </a:lvl1pPr>
          </a:lstStyle>
          <a:p>
            <a:r>
              <a:rPr lang="en-US" dirty="0"/>
              <a:t>##%</a:t>
            </a:r>
          </a:p>
        </p:txBody>
      </p:sp>
    </p:spTree>
    <p:extLst>
      <p:ext uri="{BB962C8B-B14F-4D97-AF65-F5344CB8AC3E}">
        <p14:creationId xmlns:p14="http://schemas.microsoft.com/office/powerpoint/2010/main" val="3334683853"/>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Content photo 19">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EFFF036-D459-D142-290E-9C1B19A24203}"/>
              </a:ext>
            </a:extLst>
          </p:cNvPr>
          <p:cNvSpPr>
            <a:spLocks noGrp="1"/>
          </p:cNvSpPr>
          <p:nvPr>
            <p:ph type="pic" sz="quarter" idx="13"/>
          </p:nvPr>
        </p:nvSpPr>
        <p:spPr>
          <a:xfrm>
            <a:off x="0" y="3159126"/>
            <a:ext cx="4577463" cy="3698875"/>
          </a:xfrm>
          <a:custGeom>
            <a:avLst/>
            <a:gdLst>
              <a:gd name="connsiteX0" fmla="*/ 1934275 w 4577463"/>
              <a:gd name="connsiteY0" fmla="*/ 0 h 3698875"/>
              <a:gd name="connsiteX1" fmla="*/ 4577463 w 4577463"/>
              <a:gd name="connsiteY1" fmla="*/ 2643188 h 3698875"/>
              <a:gd name="connsiteX2" fmla="*/ 4369748 w 4577463"/>
              <a:gd name="connsiteY2" fmla="*/ 3672036 h 3698875"/>
              <a:gd name="connsiteX3" fmla="*/ 4356819 w 4577463"/>
              <a:gd name="connsiteY3" fmla="*/ 3698875 h 3698875"/>
              <a:gd name="connsiteX4" fmla="*/ 0 w 4577463"/>
              <a:gd name="connsiteY4" fmla="*/ 3698875 h 3698875"/>
              <a:gd name="connsiteX5" fmla="*/ 0 w 4577463"/>
              <a:gd name="connsiteY5" fmla="*/ 845097 h 3698875"/>
              <a:gd name="connsiteX6" fmla="*/ 87814 w 4577463"/>
              <a:gd name="connsiteY6" fmla="*/ 751885 h 3698875"/>
              <a:gd name="connsiteX7" fmla="*/ 274474 w 4577463"/>
              <a:gd name="connsiteY7" fmla="*/ 586012 h 3698875"/>
              <a:gd name="connsiteX8" fmla="*/ 363537 w 4577463"/>
              <a:gd name="connsiteY8" fmla="*/ 520753 h 3698875"/>
              <a:gd name="connsiteX9" fmla="*/ 391698 w 4577463"/>
              <a:gd name="connsiteY9" fmla="*/ 572636 h 3698875"/>
              <a:gd name="connsiteX10" fmla="*/ 927495 w 4577463"/>
              <a:gd name="connsiteY10" fmla="*/ 857517 h 3698875"/>
              <a:gd name="connsiteX11" fmla="*/ 1573644 w 4577463"/>
              <a:gd name="connsiteY11" fmla="*/ 211368 h 3698875"/>
              <a:gd name="connsiteX12" fmla="*/ 1560517 w 4577463"/>
              <a:gd name="connsiteY12" fmla="*/ 81147 h 3698875"/>
              <a:gd name="connsiteX13" fmla="*/ 1545169 w 4577463"/>
              <a:gd name="connsiteY13" fmla="*/ 31706 h 3698875"/>
              <a:gd name="connsiteX14" fmla="*/ 1668191 w 4577463"/>
              <a:gd name="connsiteY14" fmla="*/ 13227 h 3698875"/>
              <a:gd name="connsiteX15" fmla="*/ 1934275 w 4577463"/>
              <a:gd name="connsiteY15" fmla="*/ 0 h 369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77463" h="3698875">
                <a:moveTo>
                  <a:pt x="1934275" y="0"/>
                </a:moveTo>
                <a:cubicBezTo>
                  <a:pt x="3394067" y="0"/>
                  <a:pt x="4577463" y="1183396"/>
                  <a:pt x="4577463" y="2643188"/>
                </a:cubicBezTo>
                <a:cubicBezTo>
                  <a:pt x="4577463" y="3008136"/>
                  <a:pt x="4503501" y="3355810"/>
                  <a:pt x="4369748" y="3672036"/>
                </a:cubicBezTo>
                <a:lnTo>
                  <a:pt x="4356819" y="3698875"/>
                </a:lnTo>
                <a:lnTo>
                  <a:pt x="0" y="3698875"/>
                </a:lnTo>
                <a:lnTo>
                  <a:pt x="0" y="845097"/>
                </a:lnTo>
                <a:lnTo>
                  <a:pt x="87814" y="751885"/>
                </a:lnTo>
                <a:cubicBezTo>
                  <a:pt x="147368" y="693734"/>
                  <a:pt x="209659" y="638373"/>
                  <a:pt x="274474" y="586012"/>
                </a:cubicBezTo>
                <a:lnTo>
                  <a:pt x="363537" y="520753"/>
                </a:lnTo>
                <a:lnTo>
                  <a:pt x="391698" y="572636"/>
                </a:lnTo>
                <a:cubicBezTo>
                  <a:pt x="507816" y="744513"/>
                  <a:pt x="704459" y="857517"/>
                  <a:pt x="927495" y="857517"/>
                </a:cubicBezTo>
                <a:cubicBezTo>
                  <a:pt x="1284353" y="857517"/>
                  <a:pt x="1573644" y="568226"/>
                  <a:pt x="1573644" y="211368"/>
                </a:cubicBezTo>
                <a:cubicBezTo>
                  <a:pt x="1573644" y="166761"/>
                  <a:pt x="1569124" y="123209"/>
                  <a:pt x="1560517" y="81147"/>
                </a:cubicBezTo>
                <a:lnTo>
                  <a:pt x="1545169" y="31706"/>
                </a:lnTo>
                <a:lnTo>
                  <a:pt x="1668191" y="13227"/>
                </a:lnTo>
                <a:cubicBezTo>
                  <a:pt x="1755699" y="4480"/>
                  <a:pt x="1844464" y="0"/>
                  <a:pt x="1934275" y="0"/>
                </a:cubicBezTo>
                <a:close/>
              </a:path>
            </a:pathLst>
          </a:custGeo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wrap="square">
            <a:noAutofit/>
          </a:bodyPr>
          <a:lstStyle>
            <a:lvl1pPr algn="ctr">
              <a:defRPr/>
            </a:lvl1pPr>
          </a:lstStyle>
          <a:p>
            <a:endParaRPr lang="en-US" dirty="0"/>
          </a:p>
        </p:txBody>
      </p:sp>
      <p:sp>
        <p:nvSpPr>
          <p:cNvPr id="2" name="Oval 1">
            <a:extLst>
              <a:ext uri="{FF2B5EF4-FFF2-40B4-BE49-F238E27FC236}">
                <a16:creationId xmlns:a16="http://schemas.microsoft.com/office/drawing/2014/main" id="{57F89ECF-F048-57F5-57EF-0CAB335C28F5}"/>
              </a:ext>
              <a:ext uri="{C183D7F6-B498-43B3-948B-1728B52AA6E4}">
                <adec:decorative xmlns:adec="http://schemas.microsoft.com/office/drawing/2017/decorative" val="1"/>
              </a:ext>
            </a:extLst>
          </p:cNvPr>
          <p:cNvSpPr/>
          <p:nvPr userDrawn="1"/>
        </p:nvSpPr>
        <p:spPr>
          <a:xfrm>
            <a:off x="281346" y="2724345"/>
            <a:ext cx="1292298" cy="129229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6" name="Date Placeholder 4">
            <a:extLst>
              <a:ext uri="{FF2B5EF4-FFF2-40B4-BE49-F238E27FC236}">
                <a16:creationId xmlns:a16="http://schemas.microsoft.com/office/drawing/2014/main" id="{D4ABEAE2-DE31-12F1-AAD1-82AEE3737D05}"/>
              </a:ext>
            </a:extLst>
          </p:cNvPr>
          <p:cNvSpPr>
            <a:spLocks noGrp="1"/>
          </p:cNvSpPr>
          <p:nvPr>
            <p:ph type="dt" sz="half" idx="14"/>
          </p:nvPr>
        </p:nvSpPr>
        <p:spPr>
          <a:xfrm rot="16200000">
            <a:off x="11577948" y="230006"/>
            <a:ext cx="844062" cy="384047"/>
          </a:xfrm>
        </p:spPr>
        <p:txBody>
          <a:bodyPr/>
          <a:lstStyle/>
          <a:p>
            <a:fld id="{3D157344-9CC7-412D-8C20-072BE86D5A11}" type="datetime1">
              <a:rPr lang="en-US" smtClean="0"/>
              <a:t>7/21/2025</a:t>
            </a:fld>
            <a:endParaRPr lang="en-US" dirty="0"/>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
        <p:nvSpPr>
          <p:cNvPr id="16" name="Content Placeholder 7">
            <a:extLst>
              <a:ext uri="{FF2B5EF4-FFF2-40B4-BE49-F238E27FC236}">
                <a16:creationId xmlns:a16="http://schemas.microsoft.com/office/drawing/2014/main" id="{218D7EE8-EBB2-8592-C06C-14CF0BA0260D}"/>
              </a:ext>
            </a:extLst>
          </p:cNvPr>
          <p:cNvSpPr>
            <a:spLocks noGrp="1"/>
          </p:cNvSpPr>
          <p:nvPr>
            <p:ph sz="quarter" idx="16"/>
          </p:nvPr>
        </p:nvSpPr>
        <p:spPr>
          <a:xfrm>
            <a:off x="5434828" y="640077"/>
            <a:ext cx="5783472" cy="5573685"/>
          </a:xfrm>
        </p:spPr>
        <p:txBody>
          <a:bodyPr lIns="91440" tIns="91440"/>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itle 1">
            <a:extLst>
              <a:ext uri="{FF2B5EF4-FFF2-40B4-BE49-F238E27FC236}">
                <a16:creationId xmlns:a16="http://schemas.microsoft.com/office/drawing/2014/main" id="{C44AB011-4A5C-6D4B-BB9B-30BA4193742C}"/>
              </a:ext>
            </a:extLst>
          </p:cNvPr>
          <p:cNvSpPr>
            <a:spLocks noGrp="1"/>
          </p:cNvSpPr>
          <p:nvPr>
            <p:ph type="title" hasCustomPrompt="1"/>
          </p:nvPr>
        </p:nvSpPr>
        <p:spPr>
          <a:xfrm>
            <a:off x="548648" y="640078"/>
            <a:ext cx="4317028" cy="2084268"/>
          </a:xfrm>
        </p:spPr>
        <p:txBody>
          <a:bodyPr lIns="91440" tIns="91440" rIns="0" bIns="0">
            <a:noAutofit/>
          </a:bodyPr>
          <a:lstStyle>
            <a:lvl1pPr>
              <a:defRPr sz="3200" baseline="0"/>
            </a:lvl1pPr>
          </a:lstStyle>
          <a:p>
            <a:r>
              <a:rPr lang="en-US" dirty="0"/>
              <a:t>CLICK TO EDIT MASTER TITLE STYLE</a:t>
            </a:r>
          </a:p>
        </p:txBody>
      </p:sp>
    </p:spTree>
    <p:extLst>
      <p:ext uri="{BB962C8B-B14F-4D97-AF65-F5344CB8AC3E}">
        <p14:creationId xmlns:p14="http://schemas.microsoft.com/office/powerpoint/2010/main" val="39565479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1927933"/>
            <a:ext cx="10504000" cy="1135871"/>
          </a:xfrm>
        </p:spPr>
        <p:txBody>
          <a:bodyPr lIns="0" tIns="0" rIns="0" bIns="0">
            <a:noAutofit/>
          </a:bodyPr>
          <a:lstStyle>
            <a:lvl1pPr algn="ctr">
              <a:defRPr sz="3600" b="0" baseline="0"/>
            </a:lvl1pPr>
          </a:lstStyle>
          <a:p>
            <a:r>
              <a:rPr lang="en-US"/>
              <a:t>Click to edit Master title style</a:t>
            </a:r>
          </a:p>
        </p:txBody>
      </p:sp>
      <p:sp>
        <p:nvSpPr>
          <p:cNvPr id="8" name="Content Placeholder 16">
            <a:extLst>
              <a:ext uri="{FF2B5EF4-FFF2-40B4-BE49-F238E27FC236}">
                <a16:creationId xmlns:a16="http://schemas.microsoft.com/office/drawing/2014/main" id="{D4F14BC3-176C-CDF0-C810-02FE93F4EAEA}"/>
              </a:ext>
            </a:extLst>
          </p:cNvPr>
          <p:cNvSpPr>
            <a:spLocks noGrp="1"/>
          </p:cNvSpPr>
          <p:nvPr>
            <p:ph sz="quarter" idx="37"/>
          </p:nvPr>
        </p:nvSpPr>
        <p:spPr>
          <a:xfrm>
            <a:off x="844000" y="3269675"/>
            <a:ext cx="10504000" cy="2225963"/>
          </a:xfrm>
        </p:spPr>
        <p:txBody>
          <a:bodyPr>
            <a:normAutofit/>
          </a:bodyPr>
          <a:lstStyle>
            <a:lvl1pPr marL="0" indent="0" algn="l">
              <a:buNone/>
              <a:defRPr sz="1400"/>
            </a:lvl1pPr>
            <a:lvl2pPr marL="457200" indent="0" algn="l">
              <a:buNone/>
              <a:defRPr sz="1200"/>
            </a:lvl2pPr>
            <a:lvl3pPr marL="914400" indent="0" algn="l">
              <a:buNone/>
              <a:defRPr sz="1100"/>
            </a:lvl3pPr>
            <a:lvl4pPr marL="1371600" indent="0" algn="l">
              <a:buNone/>
              <a:defRPr sz="1050"/>
            </a:lvl4pPr>
            <a:lvl5pPr marL="1828800" indent="0" algn="l">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reeform: Shape 6">
            <a:extLst>
              <a:ext uri="{FF2B5EF4-FFF2-40B4-BE49-F238E27FC236}">
                <a16:creationId xmlns:a16="http://schemas.microsoft.com/office/drawing/2014/main" id="{6DEE9CD0-B455-1E74-A596-42C0F0DC9D68}"/>
              </a:ext>
              <a:ext uri="{C183D7F6-B498-43B3-948B-1728B52AA6E4}">
                <adec:decorative xmlns:adec="http://schemas.microsoft.com/office/drawing/2017/decorative" val="1"/>
              </a:ext>
            </a:extLst>
          </p:cNvPr>
          <p:cNvSpPr/>
          <p:nvPr userDrawn="1"/>
        </p:nvSpPr>
        <p:spPr>
          <a:xfrm>
            <a:off x="2" y="6526800"/>
            <a:ext cx="12191999" cy="331200"/>
          </a:xfrm>
          <a:custGeom>
            <a:avLst/>
            <a:gdLst>
              <a:gd name="connsiteX0" fmla="*/ 0 w 12191999"/>
              <a:gd name="connsiteY0" fmla="*/ 0 h 331200"/>
              <a:gd name="connsiteX1" fmla="*/ 12191999 w 12191999"/>
              <a:gd name="connsiteY1" fmla="*/ 0 h 331200"/>
              <a:gd name="connsiteX2" fmla="*/ 12191999 w 12191999"/>
              <a:gd name="connsiteY2" fmla="*/ 331200 h 331200"/>
              <a:gd name="connsiteX3" fmla="*/ 0 w 12191999"/>
              <a:gd name="connsiteY3" fmla="*/ 331200 h 331200"/>
            </a:gdLst>
            <a:ahLst/>
            <a:cxnLst>
              <a:cxn ang="0">
                <a:pos x="connsiteX0" y="connsiteY0"/>
              </a:cxn>
              <a:cxn ang="0">
                <a:pos x="connsiteX1" y="connsiteY1"/>
              </a:cxn>
              <a:cxn ang="0">
                <a:pos x="connsiteX2" y="connsiteY2"/>
              </a:cxn>
              <a:cxn ang="0">
                <a:pos x="connsiteX3" y="connsiteY3"/>
              </a:cxn>
            </a:cxnLst>
            <a:rect l="l" t="t" r="r" b="b"/>
            <a:pathLst>
              <a:path w="12191999" h="331200">
                <a:moveTo>
                  <a:pt x="0" y="0"/>
                </a:moveTo>
                <a:lnTo>
                  <a:pt x="12191999" y="0"/>
                </a:lnTo>
                <a:lnTo>
                  <a:pt x="12191999" y="331200"/>
                </a:lnTo>
                <a:lnTo>
                  <a:pt x="0" y="331200"/>
                </a:lnTo>
                <a:close/>
              </a:path>
            </a:pathLst>
          </a:custGeom>
          <a:solidFill>
            <a:schemeClr val="accent1"/>
          </a:solidFill>
        </p:spPr>
        <p:txBody>
          <a:bodyPr wrap="square">
            <a:noAutofit/>
          </a:bodyPr>
          <a:lstStyle/>
          <a:p>
            <a:endParaRPr lang="zh-CN" altLang="en-US"/>
          </a:p>
        </p:txBody>
      </p:sp>
      <p:sp>
        <p:nvSpPr>
          <p:cNvPr id="10" name="Freeform 17">
            <a:extLst>
              <a:ext uri="{FF2B5EF4-FFF2-40B4-BE49-F238E27FC236}">
                <a16:creationId xmlns:a16="http://schemas.microsoft.com/office/drawing/2014/main" id="{997C5841-2433-4CFD-F83F-66F81267789C}"/>
              </a:ext>
              <a:ext uri="{C183D7F6-B498-43B3-948B-1728B52AA6E4}">
                <adec:decorative xmlns:adec="http://schemas.microsoft.com/office/drawing/2017/decorative" val="1"/>
              </a:ext>
            </a:extLst>
          </p:cNvPr>
          <p:cNvSpPr/>
          <p:nvPr userDrawn="1"/>
        </p:nvSpPr>
        <p:spPr>
          <a:xfrm flipV="1">
            <a:off x="0"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11" name="Freeform 17">
            <a:extLst>
              <a:ext uri="{FF2B5EF4-FFF2-40B4-BE49-F238E27FC236}">
                <a16:creationId xmlns:a16="http://schemas.microsoft.com/office/drawing/2014/main" id="{D005AF67-A3F8-DF0E-32A3-C7E02927F066}"/>
              </a:ext>
              <a:ext uri="{C183D7F6-B498-43B3-948B-1728B52AA6E4}">
                <adec:decorative xmlns:adec="http://schemas.microsoft.com/office/drawing/2017/decorative" val="1"/>
              </a:ext>
            </a:extLst>
          </p:cNvPr>
          <p:cNvSpPr/>
          <p:nvPr userDrawn="1"/>
        </p:nvSpPr>
        <p:spPr>
          <a:xfrm flipV="1">
            <a:off x="7768799" y="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4" name="Date Placeholder 3">
            <a:extLst>
              <a:ext uri="{FF2B5EF4-FFF2-40B4-BE49-F238E27FC236}">
                <a16:creationId xmlns:a16="http://schemas.microsoft.com/office/drawing/2014/main" id="{73677A5F-52D4-84EF-29A7-B01CA17B30EC}"/>
              </a:ext>
            </a:extLst>
          </p:cNvPr>
          <p:cNvSpPr>
            <a:spLocks noGrp="1"/>
          </p:cNvSpPr>
          <p:nvPr>
            <p:ph type="dt" sz="half" idx="10"/>
          </p:nvPr>
        </p:nvSpPr>
        <p:spPr/>
        <p:txBody>
          <a:bodyPr/>
          <a:lstStyle/>
          <a:p>
            <a:r>
              <a:rPr lang="en-US" altLang="zh-CN"/>
              <a:t>03/13/2025</a:t>
            </a:r>
          </a:p>
        </p:txBody>
      </p:sp>
      <p:sp>
        <p:nvSpPr>
          <p:cNvPr id="5" name="Footer Placeholder 4">
            <a:extLst>
              <a:ext uri="{FF2B5EF4-FFF2-40B4-BE49-F238E27FC236}">
                <a16:creationId xmlns:a16="http://schemas.microsoft.com/office/drawing/2014/main" id="{4E9FFE13-EE87-DB0E-8151-61B9909D1367}"/>
              </a:ext>
            </a:extLst>
          </p:cNvPr>
          <p:cNvSpPr>
            <a:spLocks noGrp="1"/>
          </p:cNvSpPr>
          <p:nvPr>
            <p:ph type="ftr" sz="quarter" idx="11"/>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2D4F95BB-898C-AAE1-9E7A-961BB037A01F}"/>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831164445"/>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Content photo 20">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041D3CD-4172-159B-50BA-195FCCAE119E}"/>
              </a:ext>
            </a:extLst>
          </p:cNvPr>
          <p:cNvSpPr>
            <a:spLocks noGrp="1"/>
          </p:cNvSpPr>
          <p:nvPr>
            <p:ph type="pic" sz="quarter" idx="17"/>
          </p:nvPr>
        </p:nvSpPr>
        <p:spPr>
          <a:xfrm>
            <a:off x="1" y="0"/>
            <a:ext cx="4089921" cy="4639206"/>
          </a:xfrm>
          <a:custGeom>
            <a:avLst/>
            <a:gdLst>
              <a:gd name="connsiteX0" fmla="*/ 0 w 4089921"/>
              <a:gd name="connsiteY0" fmla="*/ 0 h 4639206"/>
              <a:gd name="connsiteX1" fmla="*/ 3216644 w 4089921"/>
              <a:gd name="connsiteY1" fmla="*/ 0 h 4639206"/>
              <a:gd name="connsiteX2" fmla="*/ 3308243 w 4089921"/>
              <a:gd name="connsiteY2" fmla="*/ 83250 h 4639206"/>
              <a:gd name="connsiteX3" fmla="*/ 4089921 w 4089921"/>
              <a:gd name="connsiteY3" fmla="*/ 1970389 h 4639206"/>
              <a:gd name="connsiteX4" fmla="*/ 3308243 w 4089921"/>
              <a:gd name="connsiteY4" fmla="*/ 3857528 h 4639206"/>
              <a:gd name="connsiteX5" fmla="*/ 3279358 w 4089921"/>
              <a:gd name="connsiteY5" fmla="*/ 3883780 h 4639206"/>
              <a:gd name="connsiteX6" fmla="*/ 3254520 w 4089921"/>
              <a:gd name="connsiteY6" fmla="*/ 3853677 h 4639206"/>
              <a:gd name="connsiteX7" fmla="*/ 2797624 w 4089921"/>
              <a:gd name="connsiteY7" fmla="*/ 3664424 h 4639206"/>
              <a:gd name="connsiteX8" fmla="*/ 2151475 w 4089921"/>
              <a:gd name="connsiteY8" fmla="*/ 4310573 h 4639206"/>
              <a:gd name="connsiteX9" fmla="*/ 2164603 w 4089921"/>
              <a:gd name="connsiteY9" fmla="*/ 4440795 h 4639206"/>
              <a:gd name="connsiteX10" fmla="*/ 2190853 w 4089921"/>
              <a:gd name="connsiteY10" fmla="*/ 4525361 h 4639206"/>
              <a:gd name="connsiteX11" fmla="*/ 1958964 w 4089921"/>
              <a:gd name="connsiteY11" fmla="*/ 4584985 h 4639206"/>
              <a:gd name="connsiteX12" fmla="*/ 1421104 w 4089921"/>
              <a:gd name="connsiteY12" fmla="*/ 4639206 h 4639206"/>
              <a:gd name="connsiteX13" fmla="*/ 148987 w 4089921"/>
              <a:gd name="connsiteY13" fmla="*/ 4317094 h 4639206"/>
              <a:gd name="connsiteX14" fmla="*/ 0 w 4089921"/>
              <a:gd name="connsiteY14" fmla="*/ 4226582 h 4639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089921" h="4639206">
                <a:moveTo>
                  <a:pt x="0" y="0"/>
                </a:moveTo>
                <a:lnTo>
                  <a:pt x="3216644" y="0"/>
                </a:lnTo>
                <a:lnTo>
                  <a:pt x="3308243" y="83250"/>
                </a:lnTo>
                <a:cubicBezTo>
                  <a:pt x="3791204" y="566211"/>
                  <a:pt x="4089921" y="1233416"/>
                  <a:pt x="4089921" y="1970389"/>
                </a:cubicBezTo>
                <a:cubicBezTo>
                  <a:pt x="4089921" y="2707363"/>
                  <a:pt x="3791204" y="3374567"/>
                  <a:pt x="3308243" y="3857528"/>
                </a:cubicBezTo>
                <a:lnTo>
                  <a:pt x="3279358" y="3883780"/>
                </a:lnTo>
                <a:lnTo>
                  <a:pt x="3254520" y="3853677"/>
                </a:lnTo>
                <a:cubicBezTo>
                  <a:pt x="3137590" y="3736747"/>
                  <a:pt x="2976053" y="3664424"/>
                  <a:pt x="2797624" y="3664424"/>
                </a:cubicBezTo>
                <a:cubicBezTo>
                  <a:pt x="2440766" y="3664424"/>
                  <a:pt x="2151475" y="3953715"/>
                  <a:pt x="2151475" y="4310573"/>
                </a:cubicBezTo>
                <a:cubicBezTo>
                  <a:pt x="2151475" y="4355180"/>
                  <a:pt x="2155995" y="4398732"/>
                  <a:pt x="2164603" y="4440795"/>
                </a:cubicBezTo>
                <a:lnTo>
                  <a:pt x="2190853" y="4525361"/>
                </a:lnTo>
                <a:lnTo>
                  <a:pt x="1958964" y="4584985"/>
                </a:lnTo>
                <a:cubicBezTo>
                  <a:pt x="1785230" y="4620536"/>
                  <a:pt x="1605347" y="4639206"/>
                  <a:pt x="1421104" y="4639206"/>
                </a:cubicBezTo>
                <a:cubicBezTo>
                  <a:pt x="960496" y="4639206"/>
                  <a:pt x="527141" y="4522520"/>
                  <a:pt x="148987" y="4317094"/>
                </a:cubicBezTo>
                <a:lnTo>
                  <a:pt x="0" y="4226582"/>
                </a:lnTo>
                <a:close/>
              </a:path>
            </a:pathLst>
          </a:custGeo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wrap="square">
            <a:noAutofit/>
          </a:bodyPr>
          <a:lstStyle/>
          <a:p>
            <a:endParaRPr lang="en-US" dirty="0"/>
          </a:p>
        </p:txBody>
      </p:sp>
      <p:sp>
        <p:nvSpPr>
          <p:cNvPr id="2" name="Oval 1">
            <a:extLst>
              <a:ext uri="{FF2B5EF4-FFF2-40B4-BE49-F238E27FC236}">
                <a16:creationId xmlns:a16="http://schemas.microsoft.com/office/drawing/2014/main" id="{CCA47180-C126-D9FC-1291-43F1766DE885}"/>
              </a:ext>
              <a:ext uri="{C183D7F6-B498-43B3-948B-1728B52AA6E4}">
                <adec:decorative xmlns:adec="http://schemas.microsoft.com/office/drawing/2017/decorative" val="1"/>
              </a:ext>
            </a:extLst>
          </p:cNvPr>
          <p:cNvSpPr/>
          <p:nvPr userDrawn="1"/>
        </p:nvSpPr>
        <p:spPr>
          <a:xfrm>
            <a:off x="2151476" y="3664424"/>
            <a:ext cx="1292298" cy="129229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6" name="Date Placeholder 4">
            <a:extLst>
              <a:ext uri="{FF2B5EF4-FFF2-40B4-BE49-F238E27FC236}">
                <a16:creationId xmlns:a16="http://schemas.microsoft.com/office/drawing/2014/main" id="{D4ABEAE2-DE31-12F1-AAD1-82AEE3737D05}"/>
              </a:ext>
            </a:extLst>
          </p:cNvPr>
          <p:cNvSpPr>
            <a:spLocks noGrp="1"/>
          </p:cNvSpPr>
          <p:nvPr>
            <p:ph type="dt" sz="half" idx="14"/>
          </p:nvPr>
        </p:nvSpPr>
        <p:spPr>
          <a:xfrm rot="16200000">
            <a:off x="11577948" y="230006"/>
            <a:ext cx="844062" cy="384047"/>
          </a:xfrm>
        </p:spPr>
        <p:txBody>
          <a:bodyPr/>
          <a:lstStyle/>
          <a:p>
            <a:fld id="{3D157344-9CC7-412D-8C20-072BE86D5A11}" type="datetime1">
              <a:rPr lang="en-US" smtClean="0"/>
              <a:t>7/21/2025</a:t>
            </a:fld>
            <a:endParaRPr lang="en-US" dirty="0"/>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
        <p:nvSpPr>
          <p:cNvPr id="16" name="Content Placeholder 7">
            <a:extLst>
              <a:ext uri="{FF2B5EF4-FFF2-40B4-BE49-F238E27FC236}">
                <a16:creationId xmlns:a16="http://schemas.microsoft.com/office/drawing/2014/main" id="{218D7EE8-EBB2-8592-C06C-14CF0BA0260D}"/>
              </a:ext>
            </a:extLst>
          </p:cNvPr>
          <p:cNvSpPr>
            <a:spLocks noGrp="1"/>
          </p:cNvSpPr>
          <p:nvPr>
            <p:ph sz="quarter" idx="16"/>
          </p:nvPr>
        </p:nvSpPr>
        <p:spPr>
          <a:xfrm>
            <a:off x="4679577" y="5142155"/>
            <a:ext cx="6538723" cy="1071607"/>
          </a:xfrm>
        </p:spPr>
        <p:txBody>
          <a:bodyPr lIns="91440" tIns="91440"/>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C44AB011-4A5C-6D4B-BB9B-30BA4193742C}"/>
              </a:ext>
            </a:extLst>
          </p:cNvPr>
          <p:cNvSpPr>
            <a:spLocks noGrp="1"/>
          </p:cNvSpPr>
          <p:nvPr>
            <p:ph type="title" hasCustomPrompt="1"/>
          </p:nvPr>
        </p:nvSpPr>
        <p:spPr>
          <a:xfrm>
            <a:off x="4679577" y="640078"/>
            <a:ext cx="6538722" cy="4179348"/>
          </a:xfrm>
        </p:spPr>
        <p:txBody>
          <a:bodyPr lIns="91440" tIns="0" rIns="0" bIns="0" anchor="b">
            <a:noAutofit/>
          </a:bodyPr>
          <a:lstStyle>
            <a:lvl1pPr>
              <a:defRPr sz="20000" baseline="0"/>
            </a:lvl1pPr>
          </a:lstStyle>
          <a:p>
            <a:r>
              <a:rPr lang="en-US" dirty="0"/>
              <a:t>##%</a:t>
            </a:r>
          </a:p>
        </p:txBody>
      </p:sp>
    </p:spTree>
    <p:extLst>
      <p:ext uri="{BB962C8B-B14F-4D97-AF65-F5344CB8AC3E}">
        <p14:creationId xmlns:p14="http://schemas.microsoft.com/office/powerpoint/2010/main" val="16398685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4-item List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86783"/>
            <a:ext cx="10504000" cy="1132258"/>
          </a:xfrm>
        </p:spPr>
        <p:txBody>
          <a:bodyPr lIns="0" tIns="0" rIns="0" bIns="0" anchor="ctr">
            <a:noAutofit/>
          </a:bodyPr>
          <a:lstStyle>
            <a:lvl1pPr algn="ctr">
              <a:defRPr sz="3600" b="0" baseline="0"/>
            </a:lvl1pPr>
          </a:lstStyle>
          <a:p>
            <a:r>
              <a:rPr lang="en-US"/>
              <a:t>Click to edit Master title style</a:t>
            </a:r>
          </a:p>
        </p:txBody>
      </p:sp>
      <p:sp>
        <p:nvSpPr>
          <p:cNvPr id="44" name="Picture Placeholder 43">
            <a:extLst>
              <a:ext uri="{FF2B5EF4-FFF2-40B4-BE49-F238E27FC236}">
                <a16:creationId xmlns:a16="http://schemas.microsoft.com/office/drawing/2014/main" id="{AE29EB26-1D80-20C5-521F-E816F9C96790}"/>
              </a:ext>
            </a:extLst>
          </p:cNvPr>
          <p:cNvSpPr>
            <a:spLocks noGrp="1"/>
          </p:cNvSpPr>
          <p:nvPr>
            <p:ph type="pic" sz="quarter" idx="39"/>
          </p:nvPr>
        </p:nvSpPr>
        <p:spPr>
          <a:xfrm>
            <a:off x="620968" y="2134688"/>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29" name="Text Placeholder 39">
            <a:extLst>
              <a:ext uri="{FF2B5EF4-FFF2-40B4-BE49-F238E27FC236}">
                <a16:creationId xmlns:a16="http://schemas.microsoft.com/office/drawing/2014/main" id="{0E9DDE4F-FFF8-270B-2AF8-4EC025D6150B}"/>
              </a:ext>
            </a:extLst>
          </p:cNvPr>
          <p:cNvSpPr>
            <a:spLocks noGrp="1"/>
          </p:cNvSpPr>
          <p:nvPr>
            <p:ph type="body" sz="quarter" idx="27"/>
          </p:nvPr>
        </p:nvSpPr>
        <p:spPr>
          <a:xfrm>
            <a:off x="2290761" y="2128094"/>
            <a:ext cx="3663194" cy="607321"/>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0" name="Text Placeholder 39">
            <a:extLst>
              <a:ext uri="{FF2B5EF4-FFF2-40B4-BE49-F238E27FC236}">
                <a16:creationId xmlns:a16="http://schemas.microsoft.com/office/drawing/2014/main" id="{B7605656-D055-D758-29DD-8EEAE0DBF858}"/>
              </a:ext>
            </a:extLst>
          </p:cNvPr>
          <p:cNvSpPr>
            <a:spLocks noGrp="1"/>
          </p:cNvSpPr>
          <p:nvPr>
            <p:ph type="body" sz="quarter" idx="32"/>
          </p:nvPr>
        </p:nvSpPr>
        <p:spPr>
          <a:xfrm>
            <a:off x="2290762" y="2832099"/>
            <a:ext cx="3663194" cy="894123"/>
          </a:xfrm>
        </p:spPr>
        <p:txBody>
          <a:bodyPr lIns="0" tIns="0" rIns="0" bIns="0" anchor="t">
            <a:noAutofit/>
          </a:bodyPr>
          <a:lstStyle>
            <a:lvl1pPr marL="0" indent="0" algn="l">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6" name="Picture Placeholder 45">
            <a:extLst>
              <a:ext uri="{FF2B5EF4-FFF2-40B4-BE49-F238E27FC236}">
                <a16:creationId xmlns:a16="http://schemas.microsoft.com/office/drawing/2014/main" id="{16A975E9-F3A8-3D0E-CA59-63ACCEAEB30A}"/>
              </a:ext>
            </a:extLst>
          </p:cNvPr>
          <p:cNvSpPr>
            <a:spLocks noGrp="1"/>
          </p:cNvSpPr>
          <p:nvPr>
            <p:ph type="pic" sz="quarter" idx="41"/>
          </p:nvPr>
        </p:nvSpPr>
        <p:spPr>
          <a:xfrm>
            <a:off x="620968" y="3981726"/>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31" name="Text Placeholder 39">
            <a:extLst>
              <a:ext uri="{FF2B5EF4-FFF2-40B4-BE49-F238E27FC236}">
                <a16:creationId xmlns:a16="http://schemas.microsoft.com/office/drawing/2014/main" id="{53901006-BB12-378A-0E11-21C57A45C822}"/>
              </a:ext>
            </a:extLst>
          </p:cNvPr>
          <p:cNvSpPr>
            <a:spLocks noGrp="1"/>
          </p:cNvSpPr>
          <p:nvPr>
            <p:ph type="body" sz="quarter" idx="33"/>
          </p:nvPr>
        </p:nvSpPr>
        <p:spPr>
          <a:xfrm>
            <a:off x="2290761" y="3830353"/>
            <a:ext cx="3663194" cy="607321"/>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2" name="Text Placeholder 39">
            <a:extLst>
              <a:ext uri="{FF2B5EF4-FFF2-40B4-BE49-F238E27FC236}">
                <a16:creationId xmlns:a16="http://schemas.microsoft.com/office/drawing/2014/main" id="{59F329F9-BEC3-EA24-8A49-5C9160DC33D4}"/>
              </a:ext>
            </a:extLst>
          </p:cNvPr>
          <p:cNvSpPr>
            <a:spLocks noGrp="1"/>
          </p:cNvSpPr>
          <p:nvPr>
            <p:ph type="body" sz="quarter" idx="34"/>
          </p:nvPr>
        </p:nvSpPr>
        <p:spPr>
          <a:xfrm>
            <a:off x="2290762" y="4533817"/>
            <a:ext cx="3663194" cy="894123"/>
          </a:xfrm>
        </p:spPr>
        <p:txBody>
          <a:bodyPr lIns="0" tIns="0" rIns="0" bIns="0" anchor="t">
            <a:noAutofit/>
          </a:bodyPr>
          <a:lstStyle>
            <a:lvl1pPr marL="0" indent="0" algn="l">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5" name="Picture Placeholder 44">
            <a:extLst>
              <a:ext uri="{FF2B5EF4-FFF2-40B4-BE49-F238E27FC236}">
                <a16:creationId xmlns:a16="http://schemas.microsoft.com/office/drawing/2014/main" id="{5B925B15-F568-36DC-22ED-211CB7AD63D7}"/>
              </a:ext>
            </a:extLst>
          </p:cNvPr>
          <p:cNvSpPr>
            <a:spLocks noGrp="1"/>
          </p:cNvSpPr>
          <p:nvPr>
            <p:ph type="pic" sz="quarter" idx="40"/>
          </p:nvPr>
        </p:nvSpPr>
        <p:spPr>
          <a:xfrm>
            <a:off x="6195673" y="2134688"/>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33" name="Text Placeholder 39">
            <a:extLst>
              <a:ext uri="{FF2B5EF4-FFF2-40B4-BE49-F238E27FC236}">
                <a16:creationId xmlns:a16="http://schemas.microsoft.com/office/drawing/2014/main" id="{E6FF9244-D21F-466A-AE16-1348C9E56C2D}"/>
              </a:ext>
            </a:extLst>
          </p:cNvPr>
          <p:cNvSpPr>
            <a:spLocks noGrp="1"/>
          </p:cNvSpPr>
          <p:nvPr>
            <p:ph type="body" sz="quarter" idx="35"/>
          </p:nvPr>
        </p:nvSpPr>
        <p:spPr>
          <a:xfrm>
            <a:off x="7872639" y="2128094"/>
            <a:ext cx="3663194" cy="607321"/>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4" name="Text Placeholder 39">
            <a:extLst>
              <a:ext uri="{FF2B5EF4-FFF2-40B4-BE49-F238E27FC236}">
                <a16:creationId xmlns:a16="http://schemas.microsoft.com/office/drawing/2014/main" id="{51DFE450-9F68-CCC7-3C92-0EEC176481FA}"/>
              </a:ext>
            </a:extLst>
          </p:cNvPr>
          <p:cNvSpPr>
            <a:spLocks noGrp="1"/>
          </p:cNvSpPr>
          <p:nvPr>
            <p:ph type="body" sz="quarter" idx="36"/>
          </p:nvPr>
        </p:nvSpPr>
        <p:spPr>
          <a:xfrm>
            <a:off x="7872639" y="2832099"/>
            <a:ext cx="3663194" cy="894123"/>
          </a:xfrm>
        </p:spPr>
        <p:txBody>
          <a:bodyPr lIns="0" tIns="0" rIns="0" bIns="0" anchor="t">
            <a:noAutofit/>
          </a:bodyPr>
          <a:lstStyle>
            <a:lvl1pPr marL="0" indent="0" algn="l">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7" name="Picture Placeholder 46">
            <a:extLst>
              <a:ext uri="{FF2B5EF4-FFF2-40B4-BE49-F238E27FC236}">
                <a16:creationId xmlns:a16="http://schemas.microsoft.com/office/drawing/2014/main" id="{DCBEA689-8F12-3902-D23F-87070631610F}"/>
              </a:ext>
            </a:extLst>
          </p:cNvPr>
          <p:cNvSpPr>
            <a:spLocks noGrp="1"/>
          </p:cNvSpPr>
          <p:nvPr>
            <p:ph type="pic" sz="quarter" idx="42"/>
          </p:nvPr>
        </p:nvSpPr>
        <p:spPr>
          <a:xfrm>
            <a:off x="6195673" y="3981726"/>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35" name="Text Placeholder 39">
            <a:extLst>
              <a:ext uri="{FF2B5EF4-FFF2-40B4-BE49-F238E27FC236}">
                <a16:creationId xmlns:a16="http://schemas.microsoft.com/office/drawing/2014/main" id="{C730C6EB-298D-AB23-9E13-FD3F3E5BD194}"/>
              </a:ext>
            </a:extLst>
          </p:cNvPr>
          <p:cNvSpPr>
            <a:spLocks noGrp="1"/>
          </p:cNvSpPr>
          <p:nvPr>
            <p:ph type="body" sz="quarter" idx="37"/>
          </p:nvPr>
        </p:nvSpPr>
        <p:spPr>
          <a:xfrm>
            <a:off x="7872639" y="3830353"/>
            <a:ext cx="3663194" cy="607321"/>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6" name="Text Placeholder 39">
            <a:extLst>
              <a:ext uri="{FF2B5EF4-FFF2-40B4-BE49-F238E27FC236}">
                <a16:creationId xmlns:a16="http://schemas.microsoft.com/office/drawing/2014/main" id="{F0B296A3-8D64-798F-327D-A86480FF9B11}"/>
              </a:ext>
            </a:extLst>
          </p:cNvPr>
          <p:cNvSpPr>
            <a:spLocks noGrp="1"/>
          </p:cNvSpPr>
          <p:nvPr>
            <p:ph type="body" sz="quarter" idx="38"/>
          </p:nvPr>
        </p:nvSpPr>
        <p:spPr>
          <a:xfrm>
            <a:off x="7872639" y="4533817"/>
            <a:ext cx="3663194" cy="894123"/>
          </a:xfrm>
        </p:spPr>
        <p:txBody>
          <a:bodyPr lIns="0" tIns="0" rIns="0" bIns="0" anchor="t">
            <a:noAutofit/>
          </a:bodyPr>
          <a:lstStyle>
            <a:lvl1pPr marL="0" indent="0" algn="l">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1" name="Freeform 10">
            <a:extLst>
              <a:ext uri="{FF2B5EF4-FFF2-40B4-BE49-F238E27FC236}">
                <a16:creationId xmlns:a16="http://schemas.microsoft.com/office/drawing/2014/main" id="{8028A1A0-2083-B54D-21DA-8A3C0A17BD2C}"/>
              </a:ext>
              <a:ext uri="{C183D7F6-B498-43B3-948B-1728B52AA6E4}">
                <adec:decorative xmlns:adec="http://schemas.microsoft.com/office/drawing/2017/decorative" val="1"/>
              </a:ext>
            </a:extLst>
          </p:cNvPr>
          <p:cNvSpPr/>
          <p:nvPr userDrawn="1"/>
        </p:nvSpPr>
        <p:spPr>
          <a:xfrm>
            <a:off x="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Freeform 10">
            <a:extLst>
              <a:ext uri="{FF2B5EF4-FFF2-40B4-BE49-F238E27FC236}">
                <a16:creationId xmlns:a16="http://schemas.microsoft.com/office/drawing/2014/main" id="{BE6104D1-FC74-C850-B56F-797E7DAD6704}"/>
              </a:ext>
              <a:ext uri="{C183D7F6-B498-43B3-948B-1728B52AA6E4}">
                <adec:decorative xmlns:adec="http://schemas.microsoft.com/office/drawing/2017/decorative" val="1"/>
              </a:ext>
            </a:extLst>
          </p:cNvPr>
          <p:cNvSpPr/>
          <p:nvPr userDrawn="1"/>
        </p:nvSpPr>
        <p:spPr>
          <a:xfrm>
            <a:off x="1132800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7" name="Date Placeholder 6">
            <a:extLst>
              <a:ext uri="{FF2B5EF4-FFF2-40B4-BE49-F238E27FC236}">
                <a16:creationId xmlns:a16="http://schemas.microsoft.com/office/drawing/2014/main" id="{27E9208E-6287-EB50-1A42-5A2F6EAA68D5}"/>
              </a:ext>
            </a:extLst>
          </p:cNvPr>
          <p:cNvSpPr>
            <a:spLocks noGrp="1"/>
          </p:cNvSpPr>
          <p:nvPr>
            <p:ph type="dt" sz="half" idx="43"/>
          </p:nvPr>
        </p:nvSpPr>
        <p:spPr/>
        <p:txBody>
          <a:bodyPr/>
          <a:lstStyle/>
          <a:p>
            <a:r>
              <a:rPr lang="en-US" altLang="zh-CN"/>
              <a:t>03/13/2025</a:t>
            </a:r>
          </a:p>
        </p:txBody>
      </p:sp>
      <p:sp>
        <p:nvSpPr>
          <p:cNvPr id="8" name="Footer Placeholder 7">
            <a:extLst>
              <a:ext uri="{FF2B5EF4-FFF2-40B4-BE49-F238E27FC236}">
                <a16:creationId xmlns:a16="http://schemas.microsoft.com/office/drawing/2014/main" id="{4964913F-C760-8FE0-0D76-379AC2F0C8D4}"/>
              </a:ext>
            </a:extLst>
          </p:cNvPr>
          <p:cNvSpPr>
            <a:spLocks noGrp="1"/>
          </p:cNvSpPr>
          <p:nvPr>
            <p:ph type="ftr" sz="quarter" idx="44"/>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7418C8A2-ADD2-4C06-7ADC-C57099693486}"/>
              </a:ext>
            </a:extLst>
          </p:cNvPr>
          <p:cNvSpPr>
            <a:spLocks noGrp="1"/>
          </p:cNvSpPr>
          <p:nvPr>
            <p:ph type="sldNum" sz="half" idx="45"/>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7412817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4-item List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86783"/>
            <a:ext cx="10504000" cy="1132258"/>
          </a:xfrm>
        </p:spPr>
        <p:txBody>
          <a:bodyPr lIns="0" tIns="0" rIns="0" bIns="0" anchor="ctr">
            <a:noAutofit/>
          </a:bodyPr>
          <a:lstStyle>
            <a:lvl1pPr algn="ctr">
              <a:defRPr sz="3600" b="0" baseline="0"/>
            </a:lvl1pPr>
          </a:lstStyle>
          <a:p>
            <a:r>
              <a:rPr lang="en-US"/>
              <a:t>Click to edit Master title style</a:t>
            </a:r>
          </a:p>
        </p:txBody>
      </p:sp>
      <p:sp>
        <p:nvSpPr>
          <p:cNvPr id="3" name="Text Placeholder 39">
            <a:extLst>
              <a:ext uri="{FF2B5EF4-FFF2-40B4-BE49-F238E27FC236}">
                <a16:creationId xmlns:a16="http://schemas.microsoft.com/office/drawing/2014/main" id="{C0705400-8797-96C0-007D-F6D3A9A85C5D}"/>
              </a:ext>
            </a:extLst>
          </p:cNvPr>
          <p:cNvSpPr>
            <a:spLocks noGrp="1"/>
          </p:cNvSpPr>
          <p:nvPr>
            <p:ph type="body" sz="quarter" idx="39"/>
          </p:nvPr>
        </p:nvSpPr>
        <p:spPr>
          <a:xfrm>
            <a:off x="1738206" y="2065422"/>
            <a:ext cx="3914265" cy="515847"/>
          </a:xfrm>
        </p:spPr>
        <p:txBody>
          <a:bodyPr lIns="0" tIns="0" rIns="0" bIns="0" anchor="b">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4" name="Text Placeholder 39">
            <a:extLst>
              <a:ext uri="{FF2B5EF4-FFF2-40B4-BE49-F238E27FC236}">
                <a16:creationId xmlns:a16="http://schemas.microsoft.com/office/drawing/2014/main" id="{9531C913-70DD-3215-0F30-4EC72ADAFA18}"/>
              </a:ext>
            </a:extLst>
          </p:cNvPr>
          <p:cNvSpPr>
            <a:spLocks noGrp="1"/>
          </p:cNvSpPr>
          <p:nvPr>
            <p:ph type="body" sz="quarter" idx="32"/>
          </p:nvPr>
        </p:nvSpPr>
        <p:spPr>
          <a:xfrm>
            <a:off x="1738206" y="2705744"/>
            <a:ext cx="3914265" cy="1254664"/>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2" name="Text Placeholder 39">
            <a:extLst>
              <a:ext uri="{FF2B5EF4-FFF2-40B4-BE49-F238E27FC236}">
                <a16:creationId xmlns:a16="http://schemas.microsoft.com/office/drawing/2014/main" id="{09D48B16-D0CB-3DE5-2524-73B26CFE58FC}"/>
              </a:ext>
            </a:extLst>
          </p:cNvPr>
          <p:cNvSpPr>
            <a:spLocks noGrp="1"/>
          </p:cNvSpPr>
          <p:nvPr>
            <p:ph type="body" sz="quarter" idx="30"/>
          </p:nvPr>
        </p:nvSpPr>
        <p:spPr>
          <a:xfrm>
            <a:off x="1738206" y="4088710"/>
            <a:ext cx="3914265" cy="515847"/>
          </a:xfrm>
        </p:spPr>
        <p:txBody>
          <a:bodyPr lIns="0" tIns="0" rIns="0" bIns="0" anchor="b">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5" name="Text Placeholder 39">
            <a:extLst>
              <a:ext uri="{FF2B5EF4-FFF2-40B4-BE49-F238E27FC236}">
                <a16:creationId xmlns:a16="http://schemas.microsoft.com/office/drawing/2014/main" id="{FAE2A8CB-2F17-4170-22CC-EDE7625EBC46}"/>
              </a:ext>
            </a:extLst>
          </p:cNvPr>
          <p:cNvSpPr>
            <a:spLocks noGrp="1"/>
          </p:cNvSpPr>
          <p:nvPr>
            <p:ph type="body" sz="quarter" idx="33"/>
          </p:nvPr>
        </p:nvSpPr>
        <p:spPr>
          <a:xfrm>
            <a:off x="1738206" y="4725213"/>
            <a:ext cx="3914265" cy="1254664"/>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1" name="Text Placeholder 39">
            <a:extLst>
              <a:ext uri="{FF2B5EF4-FFF2-40B4-BE49-F238E27FC236}">
                <a16:creationId xmlns:a16="http://schemas.microsoft.com/office/drawing/2014/main" id="{6AC7076C-4899-3FD5-5BAF-D4FBDDBA1E57}"/>
              </a:ext>
            </a:extLst>
          </p:cNvPr>
          <p:cNvSpPr>
            <a:spLocks noGrp="1"/>
          </p:cNvSpPr>
          <p:nvPr>
            <p:ph type="body" sz="quarter" idx="29"/>
          </p:nvPr>
        </p:nvSpPr>
        <p:spPr>
          <a:xfrm>
            <a:off x="6511651" y="2065422"/>
            <a:ext cx="3914265" cy="515847"/>
          </a:xfrm>
        </p:spPr>
        <p:txBody>
          <a:bodyPr lIns="0" tIns="0" rIns="0" bIns="0" anchor="b">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6" name="Text Placeholder 39">
            <a:extLst>
              <a:ext uri="{FF2B5EF4-FFF2-40B4-BE49-F238E27FC236}">
                <a16:creationId xmlns:a16="http://schemas.microsoft.com/office/drawing/2014/main" id="{6E536C42-E1E8-7DD0-3D83-A2212A0E75EC}"/>
              </a:ext>
            </a:extLst>
          </p:cNvPr>
          <p:cNvSpPr>
            <a:spLocks noGrp="1"/>
          </p:cNvSpPr>
          <p:nvPr>
            <p:ph type="body" sz="quarter" idx="34"/>
          </p:nvPr>
        </p:nvSpPr>
        <p:spPr>
          <a:xfrm>
            <a:off x="6511651" y="2705744"/>
            <a:ext cx="3914265" cy="1254664"/>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3" name="Text Placeholder 39">
            <a:extLst>
              <a:ext uri="{FF2B5EF4-FFF2-40B4-BE49-F238E27FC236}">
                <a16:creationId xmlns:a16="http://schemas.microsoft.com/office/drawing/2014/main" id="{27CF429B-C32F-6A7F-DEB3-3C9A12CD2B11}"/>
              </a:ext>
            </a:extLst>
          </p:cNvPr>
          <p:cNvSpPr>
            <a:spLocks noGrp="1"/>
          </p:cNvSpPr>
          <p:nvPr>
            <p:ph type="body" sz="quarter" idx="31"/>
          </p:nvPr>
        </p:nvSpPr>
        <p:spPr>
          <a:xfrm>
            <a:off x="6511651" y="4088710"/>
            <a:ext cx="3914265" cy="515847"/>
          </a:xfrm>
        </p:spPr>
        <p:txBody>
          <a:bodyPr lIns="0" tIns="0" rIns="0" bIns="0" anchor="b">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7" name="Text Placeholder 39">
            <a:extLst>
              <a:ext uri="{FF2B5EF4-FFF2-40B4-BE49-F238E27FC236}">
                <a16:creationId xmlns:a16="http://schemas.microsoft.com/office/drawing/2014/main" id="{56480702-AFBE-139B-E02B-E50B5F6B75CD}"/>
              </a:ext>
            </a:extLst>
          </p:cNvPr>
          <p:cNvSpPr>
            <a:spLocks noGrp="1"/>
          </p:cNvSpPr>
          <p:nvPr>
            <p:ph type="body" sz="quarter" idx="35"/>
          </p:nvPr>
        </p:nvSpPr>
        <p:spPr>
          <a:xfrm>
            <a:off x="6511651" y="4725213"/>
            <a:ext cx="3914265" cy="1254664"/>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7" name="Freeform 10">
            <a:extLst>
              <a:ext uri="{FF2B5EF4-FFF2-40B4-BE49-F238E27FC236}">
                <a16:creationId xmlns:a16="http://schemas.microsoft.com/office/drawing/2014/main" id="{D4888504-5BF2-3499-7E28-49F0F0ECE7E1}"/>
              </a:ext>
              <a:ext uri="{C183D7F6-B498-43B3-948B-1728B52AA6E4}">
                <adec:decorative xmlns:adec="http://schemas.microsoft.com/office/drawing/2017/decorative" val="1"/>
              </a:ext>
            </a:extLst>
          </p:cNvPr>
          <p:cNvSpPr/>
          <p:nvPr userDrawn="1"/>
        </p:nvSpPr>
        <p:spPr>
          <a:xfrm>
            <a:off x="1132800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Freeform 10">
            <a:extLst>
              <a:ext uri="{FF2B5EF4-FFF2-40B4-BE49-F238E27FC236}">
                <a16:creationId xmlns:a16="http://schemas.microsoft.com/office/drawing/2014/main" id="{283C4DB0-1484-674B-C4BF-ED0DEABCD890}"/>
              </a:ext>
              <a:ext uri="{C183D7F6-B498-43B3-948B-1728B52AA6E4}">
                <adec:decorative xmlns:adec="http://schemas.microsoft.com/office/drawing/2017/decorative" val="1"/>
              </a:ext>
            </a:extLst>
          </p:cNvPr>
          <p:cNvSpPr/>
          <p:nvPr userDrawn="1"/>
        </p:nvSpPr>
        <p:spPr>
          <a:xfrm>
            <a:off x="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8" name="Date Placeholder 7">
            <a:extLst>
              <a:ext uri="{FF2B5EF4-FFF2-40B4-BE49-F238E27FC236}">
                <a16:creationId xmlns:a16="http://schemas.microsoft.com/office/drawing/2014/main" id="{64C1AF10-A183-01BB-6115-A12D3DDA7CB0}"/>
              </a:ext>
            </a:extLst>
          </p:cNvPr>
          <p:cNvSpPr>
            <a:spLocks noGrp="1"/>
          </p:cNvSpPr>
          <p:nvPr>
            <p:ph type="dt" sz="half" idx="36"/>
          </p:nvPr>
        </p:nvSpPr>
        <p:spPr/>
        <p:txBody>
          <a:bodyPr/>
          <a:lstStyle/>
          <a:p>
            <a:r>
              <a:rPr lang="en-US" altLang="zh-CN"/>
              <a:t>03/13/2025</a:t>
            </a:r>
          </a:p>
        </p:txBody>
      </p:sp>
      <p:sp>
        <p:nvSpPr>
          <p:cNvPr id="9" name="Footer Placeholder 8">
            <a:extLst>
              <a:ext uri="{FF2B5EF4-FFF2-40B4-BE49-F238E27FC236}">
                <a16:creationId xmlns:a16="http://schemas.microsoft.com/office/drawing/2014/main" id="{B55107F5-0C95-C95E-3DE4-4F082C58CB0A}"/>
              </a:ext>
            </a:extLst>
          </p:cNvPr>
          <p:cNvSpPr>
            <a:spLocks noGrp="1"/>
          </p:cNvSpPr>
          <p:nvPr>
            <p:ph type="ftr" sz="quarter" idx="37"/>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89E57D62-91BE-1391-42C8-DCAE0350D2ED}"/>
              </a:ext>
            </a:extLst>
          </p:cNvPr>
          <p:cNvSpPr>
            <a:spLocks noGrp="1"/>
          </p:cNvSpPr>
          <p:nvPr>
            <p:ph type="sldNum" sz="half" idx="38"/>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16724927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4-item Lists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86783"/>
            <a:ext cx="10504000" cy="1132258"/>
          </a:xfrm>
        </p:spPr>
        <p:txBody>
          <a:bodyPr lIns="0" tIns="0" rIns="0" bIns="0" anchor="ctr">
            <a:noAutofit/>
          </a:bodyPr>
          <a:lstStyle>
            <a:lvl1pPr algn="ctr">
              <a:defRPr sz="3600" b="0" baseline="0"/>
            </a:lvl1pPr>
          </a:lstStyle>
          <a:p>
            <a:r>
              <a:rPr lang="en-US"/>
              <a:t>Click to edit Master title style</a:t>
            </a:r>
          </a:p>
        </p:txBody>
      </p:sp>
      <p:sp>
        <p:nvSpPr>
          <p:cNvPr id="19" name="Text Placeholder 39">
            <a:extLst>
              <a:ext uri="{FF2B5EF4-FFF2-40B4-BE49-F238E27FC236}">
                <a16:creationId xmlns:a16="http://schemas.microsoft.com/office/drawing/2014/main" id="{319B232D-8F6E-1282-F2BE-AC9C8976C9DF}"/>
              </a:ext>
            </a:extLst>
          </p:cNvPr>
          <p:cNvSpPr>
            <a:spLocks noGrp="1"/>
          </p:cNvSpPr>
          <p:nvPr>
            <p:ph type="body" sz="quarter" idx="27"/>
          </p:nvPr>
        </p:nvSpPr>
        <p:spPr>
          <a:xfrm>
            <a:off x="1738206" y="2065422"/>
            <a:ext cx="3914265" cy="515847"/>
          </a:xfrm>
        </p:spPr>
        <p:txBody>
          <a:bodyPr lIns="0" tIns="0" rIns="0" bIns="0" anchor="b">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0" name="Text Placeholder 39">
            <a:extLst>
              <a:ext uri="{FF2B5EF4-FFF2-40B4-BE49-F238E27FC236}">
                <a16:creationId xmlns:a16="http://schemas.microsoft.com/office/drawing/2014/main" id="{7DB1CE43-E037-6401-247E-159B332FDA71}"/>
              </a:ext>
            </a:extLst>
          </p:cNvPr>
          <p:cNvSpPr>
            <a:spLocks noGrp="1"/>
          </p:cNvSpPr>
          <p:nvPr>
            <p:ph type="body" sz="quarter" idx="32"/>
          </p:nvPr>
        </p:nvSpPr>
        <p:spPr>
          <a:xfrm>
            <a:off x="1738206" y="2705744"/>
            <a:ext cx="3914265" cy="1254664"/>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1" name="Text Placeholder 39">
            <a:extLst>
              <a:ext uri="{FF2B5EF4-FFF2-40B4-BE49-F238E27FC236}">
                <a16:creationId xmlns:a16="http://schemas.microsoft.com/office/drawing/2014/main" id="{A3416213-919E-24DE-C365-90D9085D51A9}"/>
              </a:ext>
            </a:extLst>
          </p:cNvPr>
          <p:cNvSpPr>
            <a:spLocks noGrp="1"/>
          </p:cNvSpPr>
          <p:nvPr>
            <p:ph type="body" sz="quarter" idx="30"/>
          </p:nvPr>
        </p:nvSpPr>
        <p:spPr>
          <a:xfrm>
            <a:off x="1738206" y="4088710"/>
            <a:ext cx="3914265" cy="515847"/>
          </a:xfrm>
        </p:spPr>
        <p:txBody>
          <a:bodyPr lIns="0" tIns="0" rIns="0" bIns="0" anchor="b">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2" name="Text Placeholder 39">
            <a:extLst>
              <a:ext uri="{FF2B5EF4-FFF2-40B4-BE49-F238E27FC236}">
                <a16:creationId xmlns:a16="http://schemas.microsoft.com/office/drawing/2014/main" id="{139F76CB-5B02-9D2E-B7BB-62399D7F80CE}"/>
              </a:ext>
            </a:extLst>
          </p:cNvPr>
          <p:cNvSpPr>
            <a:spLocks noGrp="1"/>
          </p:cNvSpPr>
          <p:nvPr>
            <p:ph type="body" sz="quarter" idx="33"/>
          </p:nvPr>
        </p:nvSpPr>
        <p:spPr>
          <a:xfrm>
            <a:off x="1738206" y="4725213"/>
            <a:ext cx="3914265" cy="1254664"/>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3" name="Text Placeholder 39">
            <a:extLst>
              <a:ext uri="{FF2B5EF4-FFF2-40B4-BE49-F238E27FC236}">
                <a16:creationId xmlns:a16="http://schemas.microsoft.com/office/drawing/2014/main" id="{BFC9DB09-A4A3-9B58-9355-880BA59E439B}"/>
              </a:ext>
            </a:extLst>
          </p:cNvPr>
          <p:cNvSpPr>
            <a:spLocks noGrp="1"/>
          </p:cNvSpPr>
          <p:nvPr>
            <p:ph type="body" sz="quarter" idx="29"/>
          </p:nvPr>
        </p:nvSpPr>
        <p:spPr>
          <a:xfrm>
            <a:off x="6511651" y="2065422"/>
            <a:ext cx="3914265" cy="515847"/>
          </a:xfrm>
        </p:spPr>
        <p:txBody>
          <a:bodyPr lIns="0" tIns="0" rIns="0" bIns="0" anchor="b">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4" name="Text Placeholder 39">
            <a:extLst>
              <a:ext uri="{FF2B5EF4-FFF2-40B4-BE49-F238E27FC236}">
                <a16:creationId xmlns:a16="http://schemas.microsoft.com/office/drawing/2014/main" id="{DBC76A77-0ECD-CA22-8A1B-0ECF91250229}"/>
              </a:ext>
            </a:extLst>
          </p:cNvPr>
          <p:cNvSpPr>
            <a:spLocks noGrp="1"/>
          </p:cNvSpPr>
          <p:nvPr>
            <p:ph type="body" sz="quarter" idx="34"/>
          </p:nvPr>
        </p:nvSpPr>
        <p:spPr>
          <a:xfrm>
            <a:off x="6511651" y="2705744"/>
            <a:ext cx="3914265" cy="1254664"/>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5" name="Text Placeholder 39">
            <a:extLst>
              <a:ext uri="{FF2B5EF4-FFF2-40B4-BE49-F238E27FC236}">
                <a16:creationId xmlns:a16="http://schemas.microsoft.com/office/drawing/2014/main" id="{F71E9DB5-D843-6B3D-3BAD-E7651125220D}"/>
              </a:ext>
            </a:extLst>
          </p:cNvPr>
          <p:cNvSpPr>
            <a:spLocks noGrp="1"/>
          </p:cNvSpPr>
          <p:nvPr>
            <p:ph type="body" sz="quarter" idx="31"/>
          </p:nvPr>
        </p:nvSpPr>
        <p:spPr>
          <a:xfrm>
            <a:off x="6511651" y="4088710"/>
            <a:ext cx="3914265" cy="515847"/>
          </a:xfrm>
        </p:spPr>
        <p:txBody>
          <a:bodyPr lIns="0" tIns="0" rIns="0" bIns="0" anchor="b">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6" name="Text Placeholder 39">
            <a:extLst>
              <a:ext uri="{FF2B5EF4-FFF2-40B4-BE49-F238E27FC236}">
                <a16:creationId xmlns:a16="http://schemas.microsoft.com/office/drawing/2014/main" id="{5C248BAC-71B5-BF85-E009-33F354AFB7D7}"/>
              </a:ext>
            </a:extLst>
          </p:cNvPr>
          <p:cNvSpPr>
            <a:spLocks noGrp="1"/>
          </p:cNvSpPr>
          <p:nvPr>
            <p:ph type="body" sz="quarter" idx="35"/>
          </p:nvPr>
        </p:nvSpPr>
        <p:spPr>
          <a:xfrm>
            <a:off x="6511651" y="4725213"/>
            <a:ext cx="3914265" cy="1254664"/>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 name="Freeform 10">
            <a:extLst>
              <a:ext uri="{FF2B5EF4-FFF2-40B4-BE49-F238E27FC236}">
                <a16:creationId xmlns:a16="http://schemas.microsoft.com/office/drawing/2014/main" id="{22796B0F-CCA7-8447-3212-CDB33348DB93}"/>
              </a:ext>
              <a:ext uri="{C183D7F6-B498-43B3-948B-1728B52AA6E4}">
                <adec:decorative xmlns:adec="http://schemas.microsoft.com/office/drawing/2017/decorative" val="1"/>
              </a:ext>
            </a:extLst>
          </p:cNvPr>
          <p:cNvSpPr/>
          <p:nvPr userDrawn="1"/>
        </p:nvSpPr>
        <p:spPr>
          <a:xfrm>
            <a:off x="0" y="6134100"/>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Freeform 10">
            <a:extLst>
              <a:ext uri="{FF2B5EF4-FFF2-40B4-BE49-F238E27FC236}">
                <a16:creationId xmlns:a16="http://schemas.microsoft.com/office/drawing/2014/main" id="{8CB90B01-ED01-B0C9-CDE6-0C720EA5CE66}"/>
              </a:ext>
              <a:ext uri="{C183D7F6-B498-43B3-948B-1728B52AA6E4}">
                <adec:decorative xmlns:adec="http://schemas.microsoft.com/office/drawing/2017/decorative" val="1"/>
              </a:ext>
            </a:extLst>
          </p:cNvPr>
          <p:cNvSpPr/>
          <p:nvPr userDrawn="1"/>
        </p:nvSpPr>
        <p:spPr>
          <a:xfrm>
            <a:off x="1132800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8" name="Date Placeholder 7">
            <a:extLst>
              <a:ext uri="{FF2B5EF4-FFF2-40B4-BE49-F238E27FC236}">
                <a16:creationId xmlns:a16="http://schemas.microsoft.com/office/drawing/2014/main" id="{3B7B6323-AA62-9AB3-4E58-A7F096374EFE}"/>
              </a:ext>
            </a:extLst>
          </p:cNvPr>
          <p:cNvSpPr>
            <a:spLocks noGrp="1"/>
          </p:cNvSpPr>
          <p:nvPr>
            <p:ph type="dt" sz="half" idx="36"/>
          </p:nvPr>
        </p:nvSpPr>
        <p:spPr/>
        <p:txBody>
          <a:bodyPr/>
          <a:lstStyle/>
          <a:p>
            <a:r>
              <a:rPr lang="en-US" altLang="zh-CN"/>
              <a:t>03/13/2025</a:t>
            </a:r>
          </a:p>
        </p:txBody>
      </p:sp>
      <p:sp>
        <p:nvSpPr>
          <p:cNvPr id="9" name="Footer Placeholder 8">
            <a:extLst>
              <a:ext uri="{FF2B5EF4-FFF2-40B4-BE49-F238E27FC236}">
                <a16:creationId xmlns:a16="http://schemas.microsoft.com/office/drawing/2014/main" id="{F3EC33A8-AAF2-4445-4A95-1EC9F0A7C26C}"/>
              </a:ext>
            </a:extLst>
          </p:cNvPr>
          <p:cNvSpPr>
            <a:spLocks noGrp="1"/>
          </p:cNvSpPr>
          <p:nvPr>
            <p:ph type="ftr" sz="quarter" idx="37"/>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160A5821-03CF-FAB3-E0F8-31E7C6A711DC}"/>
              </a:ext>
            </a:extLst>
          </p:cNvPr>
          <p:cNvSpPr>
            <a:spLocks noGrp="1"/>
          </p:cNvSpPr>
          <p:nvPr>
            <p:ph type="sldNum" sz="half" idx="38"/>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15719538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4-item Lists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86783"/>
            <a:ext cx="10504000" cy="1132258"/>
          </a:xfrm>
        </p:spPr>
        <p:txBody>
          <a:bodyPr lIns="0" tIns="0" rIns="0" bIns="0" anchor="ctr">
            <a:noAutofit/>
          </a:bodyPr>
          <a:lstStyle>
            <a:lvl1pPr algn="l">
              <a:defRPr sz="3600" b="0" baseline="0"/>
            </a:lvl1pPr>
          </a:lstStyle>
          <a:p>
            <a:r>
              <a:rPr lang="en-US"/>
              <a:t>Click to edit Master title style</a:t>
            </a:r>
          </a:p>
        </p:txBody>
      </p:sp>
      <p:sp>
        <p:nvSpPr>
          <p:cNvPr id="35" name="Text Placeholder 39">
            <a:extLst>
              <a:ext uri="{FF2B5EF4-FFF2-40B4-BE49-F238E27FC236}">
                <a16:creationId xmlns:a16="http://schemas.microsoft.com/office/drawing/2014/main" id="{4D8384FB-9607-5904-4E6F-CCB737C494AA}"/>
              </a:ext>
            </a:extLst>
          </p:cNvPr>
          <p:cNvSpPr>
            <a:spLocks noGrp="1"/>
          </p:cNvSpPr>
          <p:nvPr>
            <p:ph type="body" sz="quarter" idx="27"/>
          </p:nvPr>
        </p:nvSpPr>
        <p:spPr>
          <a:xfrm>
            <a:off x="844001" y="2064569"/>
            <a:ext cx="3241114" cy="776526"/>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9" name="Text Placeholder 39">
            <a:extLst>
              <a:ext uri="{FF2B5EF4-FFF2-40B4-BE49-F238E27FC236}">
                <a16:creationId xmlns:a16="http://schemas.microsoft.com/office/drawing/2014/main" id="{2A7E139E-B9AB-0392-39EE-28A09E8444C2}"/>
              </a:ext>
            </a:extLst>
          </p:cNvPr>
          <p:cNvSpPr>
            <a:spLocks noGrp="1"/>
          </p:cNvSpPr>
          <p:nvPr>
            <p:ph type="body" sz="quarter" idx="32"/>
          </p:nvPr>
        </p:nvSpPr>
        <p:spPr>
          <a:xfrm>
            <a:off x="844001" y="2966508"/>
            <a:ext cx="3241113" cy="1110012"/>
          </a:xfrm>
        </p:spPr>
        <p:txBody>
          <a:bodyPr lIns="0" tIns="0" rIns="0" bIns="0" anchor="t">
            <a:noAutofit/>
          </a:bodyPr>
          <a:lstStyle>
            <a:lvl1pPr marL="0" indent="0" algn="l">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6" name="Text Placeholder 39">
            <a:extLst>
              <a:ext uri="{FF2B5EF4-FFF2-40B4-BE49-F238E27FC236}">
                <a16:creationId xmlns:a16="http://schemas.microsoft.com/office/drawing/2014/main" id="{B0BDC9B8-24A7-44AD-8495-182E8B1655B0}"/>
              </a:ext>
            </a:extLst>
          </p:cNvPr>
          <p:cNvSpPr>
            <a:spLocks noGrp="1"/>
          </p:cNvSpPr>
          <p:nvPr>
            <p:ph type="body" sz="quarter" idx="28"/>
          </p:nvPr>
        </p:nvSpPr>
        <p:spPr>
          <a:xfrm>
            <a:off x="844000" y="4159453"/>
            <a:ext cx="3241114" cy="776526"/>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1" name="Text Placeholder 39">
            <a:extLst>
              <a:ext uri="{FF2B5EF4-FFF2-40B4-BE49-F238E27FC236}">
                <a16:creationId xmlns:a16="http://schemas.microsoft.com/office/drawing/2014/main" id="{DC206A83-4739-D487-A6BA-35D4426E6E0D}"/>
              </a:ext>
            </a:extLst>
          </p:cNvPr>
          <p:cNvSpPr>
            <a:spLocks noGrp="1"/>
          </p:cNvSpPr>
          <p:nvPr>
            <p:ph type="body" sz="quarter" idx="34"/>
          </p:nvPr>
        </p:nvSpPr>
        <p:spPr>
          <a:xfrm>
            <a:off x="844001" y="5061042"/>
            <a:ext cx="3241113" cy="1110012"/>
          </a:xfrm>
        </p:spPr>
        <p:txBody>
          <a:bodyPr lIns="0" tIns="0" rIns="0" bIns="0" anchor="t">
            <a:noAutofit/>
          </a:bodyPr>
          <a:lstStyle>
            <a:lvl1pPr marL="0" indent="0" algn="l">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7" name="Text Placeholder 39">
            <a:extLst>
              <a:ext uri="{FF2B5EF4-FFF2-40B4-BE49-F238E27FC236}">
                <a16:creationId xmlns:a16="http://schemas.microsoft.com/office/drawing/2014/main" id="{66359170-FD79-CAFA-9916-E21A3A92BD5B}"/>
              </a:ext>
            </a:extLst>
          </p:cNvPr>
          <p:cNvSpPr>
            <a:spLocks noGrp="1"/>
          </p:cNvSpPr>
          <p:nvPr>
            <p:ph type="body" sz="quarter" idx="29"/>
          </p:nvPr>
        </p:nvSpPr>
        <p:spPr>
          <a:xfrm>
            <a:off x="4306882" y="2064569"/>
            <a:ext cx="3241114" cy="776526"/>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0" name="Text Placeholder 39">
            <a:extLst>
              <a:ext uri="{FF2B5EF4-FFF2-40B4-BE49-F238E27FC236}">
                <a16:creationId xmlns:a16="http://schemas.microsoft.com/office/drawing/2014/main" id="{5C1430FC-B6F3-9BC9-30B5-FAFD54616A17}"/>
              </a:ext>
            </a:extLst>
          </p:cNvPr>
          <p:cNvSpPr>
            <a:spLocks noGrp="1"/>
          </p:cNvSpPr>
          <p:nvPr>
            <p:ph type="body" sz="quarter" idx="33"/>
          </p:nvPr>
        </p:nvSpPr>
        <p:spPr>
          <a:xfrm>
            <a:off x="4306883" y="2966508"/>
            <a:ext cx="3241113" cy="1110012"/>
          </a:xfrm>
        </p:spPr>
        <p:txBody>
          <a:bodyPr lIns="0" tIns="0" rIns="0" bIns="0" anchor="t">
            <a:noAutofit/>
          </a:bodyPr>
          <a:lstStyle>
            <a:lvl1pPr marL="0" indent="0" algn="l">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8" name="Text Placeholder 39">
            <a:extLst>
              <a:ext uri="{FF2B5EF4-FFF2-40B4-BE49-F238E27FC236}">
                <a16:creationId xmlns:a16="http://schemas.microsoft.com/office/drawing/2014/main" id="{4F44D502-6308-A795-D6C1-3DB60669026D}"/>
              </a:ext>
            </a:extLst>
          </p:cNvPr>
          <p:cNvSpPr>
            <a:spLocks noGrp="1"/>
          </p:cNvSpPr>
          <p:nvPr>
            <p:ph type="body" sz="quarter" idx="30"/>
          </p:nvPr>
        </p:nvSpPr>
        <p:spPr>
          <a:xfrm>
            <a:off x="4306882" y="4159453"/>
            <a:ext cx="3241114" cy="776526"/>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2" name="Text Placeholder 39">
            <a:extLst>
              <a:ext uri="{FF2B5EF4-FFF2-40B4-BE49-F238E27FC236}">
                <a16:creationId xmlns:a16="http://schemas.microsoft.com/office/drawing/2014/main" id="{D1910BB6-7EA9-DDE1-58D5-0201986AB1F5}"/>
              </a:ext>
            </a:extLst>
          </p:cNvPr>
          <p:cNvSpPr>
            <a:spLocks noGrp="1"/>
          </p:cNvSpPr>
          <p:nvPr>
            <p:ph type="body" sz="quarter" idx="35"/>
          </p:nvPr>
        </p:nvSpPr>
        <p:spPr>
          <a:xfrm>
            <a:off x="4306883" y="5061042"/>
            <a:ext cx="3241113" cy="1110012"/>
          </a:xfrm>
        </p:spPr>
        <p:txBody>
          <a:bodyPr lIns="0" tIns="0" rIns="0" bIns="0" anchor="t">
            <a:noAutofit/>
          </a:bodyPr>
          <a:lstStyle>
            <a:lvl1pPr marL="0" indent="0" algn="l">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4" name="Picture Placeholder 33">
            <a:extLst>
              <a:ext uri="{FF2B5EF4-FFF2-40B4-BE49-F238E27FC236}">
                <a16:creationId xmlns:a16="http://schemas.microsoft.com/office/drawing/2014/main" id="{C4B8DBED-31AE-D37E-5455-E86F35901D57}"/>
              </a:ext>
            </a:extLst>
          </p:cNvPr>
          <p:cNvSpPr>
            <a:spLocks noGrp="1"/>
          </p:cNvSpPr>
          <p:nvPr>
            <p:ph type="pic" sz="quarter" idx="21"/>
          </p:nvPr>
        </p:nvSpPr>
        <p:spPr>
          <a:xfrm>
            <a:off x="8093484" y="2457906"/>
            <a:ext cx="3171870" cy="3713149"/>
          </a:xfrm>
          <a:custGeom>
            <a:avLst/>
            <a:gdLst>
              <a:gd name="connsiteX0" fmla="*/ 0 w 3171870"/>
              <a:gd name="connsiteY0" fmla="*/ 0 h 3713149"/>
              <a:gd name="connsiteX1" fmla="*/ 3171870 w 3171870"/>
              <a:gd name="connsiteY1" fmla="*/ 0 h 3713149"/>
              <a:gd name="connsiteX2" fmla="*/ 3171870 w 3171870"/>
              <a:gd name="connsiteY2" fmla="*/ 3713149 h 3713149"/>
              <a:gd name="connsiteX3" fmla="*/ 0 w 3171870"/>
              <a:gd name="connsiteY3" fmla="*/ 3713149 h 3713149"/>
            </a:gdLst>
            <a:ahLst/>
            <a:cxnLst>
              <a:cxn ang="0">
                <a:pos x="connsiteX0" y="connsiteY0"/>
              </a:cxn>
              <a:cxn ang="0">
                <a:pos x="connsiteX1" y="connsiteY1"/>
              </a:cxn>
              <a:cxn ang="0">
                <a:pos x="connsiteX2" y="connsiteY2"/>
              </a:cxn>
              <a:cxn ang="0">
                <a:pos x="connsiteX3" y="connsiteY3"/>
              </a:cxn>
            </a:cxnLst>
            <a:rect l="l" t="t" r="r" b="b"/>
            <a:pathLst>
              <a:path w="3171870" h="3713149">
                <a:moveTo>
                  <a:pt x="0" y="0"/>
                </a:moveTo>
                <a:lnTo>
                  <a:pt x="3171870" y="0"/>
                </a:lnTo>
                <a:lnTo>
                  <a:pt x="3171870" y="3713149"/>
                </a:lnTo>
                <a:lnTo>
                  <a:pt x="0" y="3713149"/>
                </a:lnTo>
                <a:close/>
              </a:path>
            </a:pathLst>
          </a:custGeom>
        </p:spPr>
        <p:txBody>
          <a:bodyPr wrap="square">
            <a:noAutofit/>
          </a:bodyPr>
          <a:lstStyle/>
          <a:p>
            <a:endParaRPr lang="en-US"/>
          </a:p>
        </p:txBody>
      </p:sp>
      <p:sp>
        <p:nvSpPr>
          <p:cNvPr id="12" name="Freeform 10">
            <a:extLst>
              <a:ext uri="{FF2B5EF4-FFF2-40B4-BE49-F238E27FC236}">
                <a16:creationId xmlns:a16="http://schemas.microsoft.com/office/drawing/2014/main" id="{D8EE05DE-F7F2-F99C-AAED-46EA83619DDA}"/>
              </a:ext>
              <a:ext uri="{C183D7F6-B498-43B3-948B-1728B52AA6E4}">
                <adec:decorative xmlns:adec="http://schemas.microsoft.com/office/drawing/2017/decorative" val="1"/>
              </a:ext>
            </a:extLst>
          </p:cNvPr>
          <p:cNvSpPr/>
          <p:nvPr userDrawn="1"/>
        </p:nvSpPr>
        <p:spPr>
          <a:xfrm>
            <a:off x="0" y="6173664"/>
            <a:ext cx="844000" cy="684336"/>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7" name="Freeform: Shape 6">
            <a:extLst>
              <a:ext uri="{FF2B5EF4-FFF2-40B4-BE49-F238E27FC236}">
                <a16:creationId xmlns:a16="http://schemas.microsoft.com/office/drawing/2014/main" id="{233F2A5A-610C-B2F7-6100-A84ADD610D51}"/>
              </a:ext>
              <a:ext uri="{C183D7F6-B498-43B3-948B-1728B52AA6E4}">
                <adec:decorative xmlns:adec="http://schemas.microsoft.com/office/drawing/2017/decorative" val="1"/>
              </a:ext>
            </a:extLst>
          </p:cNvPr>
          <p:cNvSpPr/>
          <p:nvPr userDrawn="1"/>
        </p:nvSpPr>
        <p:spPr>
          <a:xfrm>
            <a:off x="2" y="0"/>
            <a:ext cx="12191999" cy="331200"/>
          </a:xfrm>
          <a:custGeom>
            <a:avLst/>
            <a:gdLst>
              <a:gd name="connsiteX0" fmla="*/ 0 w 12191999"/>
              <a:gd name="connsiteY0" fmla="*/ 0 h 331200"/>
              <a:gd name="connsiteX1" fmla="*/ 12191999 w 12191999"/>
              <a:gd name="connsiteY1" fmla="*/ 0 h 331200"/>
              <a:gd name="connsiteX2" fmla="*/ 12191999 w 12191999"/>
              <a:gd name="connsiteY2" fmla="*/ 331200 h 331200"/>
              <a:gd name="connsiteX3" fmla="*/ 0 w 12191999"/>
              <a:gd name="connsiteY3" fmla="*/ 331200 h 331200"/>
            </a:gdLst>
            <a:ahLst/>
            <a:cxnLst>
              <a:cxn ang="0">
                <a:pos x="connsiteX0" y="connsiteY0"/>
              </a:cxn>
              <a:cxn ang="0">
                <a:pos x="connsiteX1" y="connsiteY1"/>
              </a:cxn>
              <a:cxn ang="0">
                <a:pos x="connsiteX2" y="connsiteY2"/>
              </a:cxn>
              <a:cxn ang="0">
                <a:pos x="connsiteX3" y="connsiteY3"/>
              </a:cxn>
            </a:cxnLst>
            <a:rect l="l" t="t" r="r" b="b"/>
            <a:pathLst>
              <a:path w="12191999" h="331200">
                <a:moveTo>
                  <a:pt x="0" y="0"/>
                </a:moveTo>
                <a:lnTo>
                  <a:pt x="12191999" y="0"/>
                </a:lnTo>
                <a:lnTo>
                  <a:pt x="12191999" y="331200"/>
                </a:lnTo>
                <a:lnTo>
                  <a:pt x="0" y="331200"/>
                </a:lnTo>
                <a:close/>
              </a:path>
            </a:pathLst>
          </a:custGeom>
          <a:solidFill>
            <a:schemeClr val="accent1"/>
          </a:solidFill>
        </p:spPr>
        <p:txBody>
          <a:bodyPr wrap="square">
            <a:noAutofit/>
          </a:bodyPr>
          <a:lstStyle/>
          <a:p>
            <a:endParaRPr lang="zh-CN" altLang="en-US"/>
          </a:p>
        </p:txBody>
      </p:sp>
      <p:sp>
        <p:nvSpPr>
          <p:cNvPr id="11" name="Freeform 17">
            <a:extLst>
              <a:ext uri="{FF2B5EF4-FFF2-40B4-BE49-F238E27FC236}">
                <a16:creationId xmlns:a16="http://schemas.microsoft.com/office/drawing/2014/main" id="{E5334CDE-7D24-0D75-BE29-F8A0AD5ABCEB}"/>
              </a:ext>
              <a:ext uri="{C183D7F6-B498-43B3-948B-1728B52AA6E4}">
                <adec:decorative xmlns:adec="http://schemas.microsoft.com/office/drawing/2017/decorative" val="1"/>
              </a:ext>
            </a:extLst>
          </p:cNvPr>
          <p:cNvSpPr/>
          <p:nvPr userDrawn="1"/>
        </p:nvSpPr>
        <p:spPr>
          <a:xfrm flipV="1">
            <a:off x="0" y="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6" name="Date Placeholder 5">
            <a:extLst>
              <a:ext uri="{FF2B5EF4-FFF2-40B4-BE49-F238E27FC236}">
                <a16:creationId xmlns:a16="http://schemas.microsoft.com/office/drawing/2014/main" id="{283E748E-2A62-5A6A-8869-6121839191C1}"/>
              </a:ext>
            </a:extLst>
          </p:cNvPr>
          <p:cNvSpPr>
            <a:spLocks noGrp="1"/>
          </p:cNvSpPr>
          <p:nvPr>
            <p:ph type="dt" sz="half" idx="36"/>
          </p:nvPr>
        </p:nvSpPr>
        <p:spPr/>
        <p:txBody>
          <a:bodyPr/>
          <a:lstStyle/>
          <a:p>
            <a:r>
              <a:rPr lang="en-US" altLang="zh-CN"/>
              <a:t>03/13/2025</a:t>
            </a:r>
          </a:p>
        </p:txBody>
      </p:sp>
      <p:sp>
        <p:nvSpPr>
          <p:cNvPr id="8" name="Footer Placeholder 7">
            <a:extLst>
              <a:ext uri="{FF2B5EF4-FFF2-40B4-BE49-F238E27FC236}">
                <a16:creationId xmlns:a16="http://schemas.microsoft.com/office/drawing/2014/main" id="{E10CBC7B-4E6B-1FC2-2AE1-99E5AB5F3009}"/>
              </a:ext>
            </a:extLst>
          </p:cNvPr>
          <p:cNvSpPr>
            <a:spLocks noGrp="1"/>
          </p:cNvSpPr>
          <p:nvPr>
            <p:ph type="ftr" sz="quarter" idx="37"/>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A394B536-ABE4-6709-EBB8-2B1714895A77}"/>
              </a:ext>
            </a:extLst>
          </p:cNvPr>
          <p:cNvSpPr>
            <a:spLocks noGrp="1"/>
          </p:cNvSpPr>
          <p:nvPr>
            <p:ph type="sldNum" sz="half" idx="38"/>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41029727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3-item Lists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86783"/>
            <a:ext cx="10504000" cy="1132258"/>
          </a:xfrm>
        </p:spPr>
        <p:txBody>
          <a:bodyPr lIns="0" tIns="0" rIns="0" bIns="0" anchor="ctr">
            <a:noAutofit/>
          </a:bodyPr>
          <a:lstStyle>
            <a:lvl1pPr algn="ctr">
              <a:defRPr sz="3600" b="0" baseline="0"/>
            </a:lvl1pPr>
          </a:lstStyle>
          <a:p>
            <a:r>
              <a:rPr lang="en-US"/>
              <a:t>Click to edit Master title style</a:t>
            </a:r>
          </a:p>
        </p:txBody>
      </p:sp>
      <p:sp>
        <p:nvSpPr>
          <p:cNvPr id="23" name="Picture Placeholder 22">
            <a:extLst>
              <a:ext uri="{FF2B5EF4-FFF2-40B4-BE49-F238E27FC236}">
                <a16:creationId xmlns:a16="http://schemas.microsoft.com/office/drawing/2014/main" id="{7C46EA94-6AFD-72DE-4BC0-9B723FFBD8A2}"/>
              </a:ext>
            </a:extLst>
          </p:cNvPr>
          <p:cNvSpPr>
            <a:spLocks noGrp="1"/>
          </p:cNvSpPr>
          <p:nvPr>
            <p:ph type="pic" sz="quarter" idx="39"/>
          </p:nvPr>
        </p:nvSpPr>
        <p:spPr>
          <a:xfrm>
            <a:off x="1322334" y="2092306"/>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27" name="Text Placeholder 39">
            <a:extLst>
              <a:ext uri="{FF2B5EF4-FFF2-40B4-BE49-F238E27FC236}">
                <a16:creationId xmlns:a16="http://schemas.microsoft.com/office/drawing/2014/main" id="{A243729E-794B-F3FC-2EE5-6E811EB57583}"/>
              </a:ext>
            </a:extLst>
          </p:cNvPr>
          <p:cNvSpPr>
            <a:spLocks noGrp="1"/>
          </p:cNvSpPr>
          <p:nvPr>
            <p:ph type="body" sz="quarter" idx="27"/>
          </p:nvPr>
        </p:nvSpPr>
        <p:spPr>
          <a:xfrm>
            <a:off x="849311"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8" name="Text Placeholder 39">
            <a:extLst>
              <a:ext uri="{FF2B5EF4-FFF2-40B4-BE49-F238E27FC236}">
                <a16:creationId xmlns:a16="http://schemas.microsoft.com/office/drawing/2014/main" id="{E79D7EF1-E60A-43E0-B921-D0AC0A0F2A6C}"/>
              </a:ext>
            </a:extLst>
          </p:cNvPr>
          <p:cNvSpPr>
            <a:spLocks noGrp="1"/>
          </p:cNvSpPr>
          <p:nvPr>
            <p:ph type="body" sz="quarter" idx="32"/>
          </p:nvPr>
        </p:nvSpPr>
        <p:spPr>
          <a:xfrm>
            <a:off x="844000" y="4772803"/>
            <a:ext cx="2386947" cy="1109791"/>
          </a:xfrm>
        </p:spPr>
        <p:txBody>
          <a:bodyPr lIns="0" tIns="0" rIns="0" bIns="0" anchor="t">
            <a:noAutofit/>
          </a:bodyPr>
          <a:lstStyle>
            <a:lvl1pPr marL="0" indent="0" algn="ctr">
              <a:lnSpc>
                <a:spcPct val="120000"/>
              </a:lnSpc>
              <a:spcBef>
                <a:spcPts val="0"/>
              </a:spcBef>
              <a:buNone/>
              <a:defRPr sz="1400" b="0" baseline="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4" name="Picture Placeholder 23">
            <a:extLst>
              <a:ext uri="{FF2B5EF4-FFF2-40B4-BE49-F238E27FC236}">
                <a16:creationId xmlns:a16="http://schemas.microsoft.com/office/drawing/2014/main" id="{83CF7262-358F-3843-FE94-E35896348E1E}"/>
              </a:ext>
            </a:extLst>
          </p:cNvPr>
          <p:cNvSpPr>
            <a:spLocks noGrp="1"/>
          </p:cNvSpPr>
          <p:nvPr>
            <p:ph type="pic" sz="quarter" idx="40"/>
          </p:nvPr>
        </p:nvSpPr>
        <p:spPr>
          <a:xfrm>
            <a:off x="4017396" y="2092306"/>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29" name="Text Placeholder 39">
            <a:extLst>
              <a:ext uri="{FF2B5EF4-FFF2-40B4-BE49-F238E27FC236}">
                <a16:creationId xmlns:a16="http://schemas.microsoft.com/office/drawing/2014/main" id="{6A6BDC5C-C94C-D669-C0A1-8046D94C9CEB}"/>
              </a:ext>
            </a:extLst>
          </p:cNvPr>
          <p:cNvSpPr>
            <a:spLocks noGrp="1"/>
          </p:cNvSpPr>
          <p:nvPr>
            <p:ph type="body" sz="quarter" idx="43"/>
          </p:nvPr>
        </p:nvSpPr>
        <p:spPr>
          <a:xfrm>
            <a:off x="3544373"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0" name="Text Placeholder 39">
            <a:extLst>
              <a:ext uri="{FF2B5EF4-FFF2-40B4-BE49-F238E27FC236}">
                <a16:creationId xmlns:a16="http://schemas.microsoft.com/office/drawing/2014/main" id="{EFBB2384-D5C2-76A5-54F8-D4975868185E}"/>
              </a:ext>
            </a:extLst>
          </p:cNvPr>
          <p:cNvSpPr>
            <a:spLocks noGrp="1"/>
          </p:cNvSpPr>
          <p:nvPr>
            <p:ph type="body" sz="quarter" idx="44"/>
          </p:nvPr>
        </p:nvSpPr>
        <p:spPr>
          <a:xfrm>
            <a:off x="3544373" y="4772803"/>
            <a:ext cx="2386947" cy="1109791"/>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5" name="Picture Placeholder 24">
            <a:extLst>
              <a:ext uri="{FF2B5EF4-FFF2-40B4-BE49-F238E27FC236}">
                <a16:creationId xmlns:a16="http://schemas.microsoft.com/office/drawing/2014/main" id="{74F0AB46-B8F3-5FE8-7859-342D82B051DF}"/>
              </a:ext>
            </a:extLst>
          </p:cNvPr>
          <p:cNvSpPr>
            <a:spLocks noGrp="1"/>
          </p:cNvSpPr>
          <p:nvPr>
            <p:ph type="pic" sz="quarter" idx="41"/>
          </p:nvPr>
        </p:nvSpPr>
        <p:spPr>
          <a:xfrm>
            <a:off x="6723080" y="2092306"/>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31" name="Text Placeholder 39">
            <a:extLst>
              <a:ext uri="{FF2B5EF4-FFF2-40B4-BE49-F238E27FC236}">
                <a16:creationId xmlns:a16="http://schemas.microsoft.com/office/drawing/2014/main" id="{3FA7B3C5-2D24-52CE-FBFE-C6EAACA41E07}"/>
              </a:ext>
            </a:extLst>
          </p:cNvPr>
          <p:cNvSpPr>
            <a:spLocks noGrp="1"/>
          </p:cNvSpPr>
          <p:nvPr>
            <p:ph type="body" sz="quarter" idx="45"/>
          </p:nvPr>
        </p:nvSpPr>
        <p:spPr>
          <a:xfrm>
            <a:off x="6250057"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2" name="Text Placeholder 39">
            <a:extLst>
              <a:ext uri="{FF2B5EF4-FFF2-40B4-BE49-F238E27FC236}">
                <a16:creationId xmlns:a16="http://schemas.microsoft.com/office/drawing/2014/main" id="{F8BBF672-0284-927B-49F1-92414840843B}"/>
              </a:ext>
            </a:extLst>
          </p:cNvPr>
          <p:cNvSpPr>
            <a:spLocks noGrp="1"/>
          </p:cNvSpPr>
          <p:nvPr>
            <p:ph type="body" sz="quarter" idx="46"/>
          </p:nvPr>
        </p:nvSpPr>
        <p:spPr>
          <a:xfrm>
            <a:off x="6250057" y="4772803"/>
            <a:ext cx="2386947" cy="1109791"/>
          </a:xfrm>
        </p:spPr>
        <p:txBody>
          <a:bodyPr lIns="0" tIns="0" rIns="0" bIns="0" anchor="t">
            <a:noAutofit/>
          </a:bodyPr>
          <a:lstStyle>
            <a:lvl1pPr marL="0" indent="0" algn="ctr">
              <a:lnSpc>
                <a:spcPct val="120000"/>
              </a:lnSpc>
              <a:spcBef>
                <a:spcPts val="0"/>
              </a:spcBef>
              <a:buNone/>
              <a:defRPr sz="1400" b="0" baseline="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6" name="Picture Placeholder 25">
            <a:extLst>
              <a:ext uri="{FF2B5EF4-FFF2-40B4-BE49-F238E27FC236}">
                <a16:creationId xmlns:a16="http://schemas.microsoft.com/office/drawing/2014/main" id="{5E473B2D-D5FC-0231-ACED-3B5D76DC20EF}"/>
              </a:ext>
            </a:extLst>
          </p:cNvPr>
          <p:cNvSpPr>
            <a:spLocks noGrp="1"/>
          </p:cNvSpPr>
          <p:nvPr>
            <p:ph type="pic" sz="quarter" idx="42"/>
          </p:nvPr>
        </p:nvSpPr>
        <p:spPr>
          <a:xfrm>
            <a:off x="9428764" y="2092306"/>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35" name="Text Placeholder 39">
            <a:extLst>
              <a:ext uri="{FF2B5EF4-FFF2-40B4-BE49-F238E27FC236}">
                <a16:creationId xmlns:a16="http://schemas.microsoft.com/office/drawing/2014/main" id="{F177614F-87ED-3516-10DB-3039AA6BC776}"/>
              </a:ext>
            </a:extLst>
          </p:cNvPr>
          <p:cNvSpPr>
            <a:spLocks noGrp="1"/>
          </p:cNvSpPr>
          <p:nvPr>
            <p:ph type="body" sz="quarter" idx="48"/>
          </p:nvPr>
        </p:nvSpPr>
        <p:spPr>
          <a:xfrm>
            <a:off x="8955741"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34" name="Text Placeholder 39">
            <a:extLst>
              <a:ext uri="{FF2B5EF4-FFF2-40B4-BE49-F238E27FC236}">
                <a16:creationId xmlns:a16="http://schemas.microsoft.com/office/drawing/2014/main" id="{356691A8-4174-1932-EDAA-397B596ED22C}"/>
              </a:ext>
            </a:extLst>
          </p:cNvPr>
          <p:cNvSpPr>
            <a:spLocks noGrp="1"/>
          </p:cNvSpPr>
          <p:nvPr>
            <p:ph type="body" sz="quarter" idx="47"/>
          </p:nvPr>
        </p:nvSpPr>
        <p:spPr>
          <a:xfrm>
            <a:off x="8955741" y="4772803"/>
            <a:ext cx="2386947" cy="1109791"/>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 name="Freeform 10">
            <a:extLst>
              <a:ext uri="{FF2B5EF4-FFF2-40B4-BE49-F238E27FC236}">
                <a16:creationId xmlns:a16="http://schemas.microsoft.com/office/drawing/2014/main" id="{CAC714B0-0DDB-95CC-7C6E-830ED5777ADD}"/>
              </a:ext>
              <a:ext uri="{C183D7F6-B498-43B3-948B-1728B52AA6E4}">
                <adec:decorative xmlns:adec="http://schemas.microsoft.com/office/drawing/2017/decorative" val="1"/>
              </a:ext>
            </a:extLst>
          </p:cNvPr>
          <p:cNvSpPr/>
          <p:nvPr userDrawn="1"/>
        </p:nvSpPr>
        <p:spPr>
          <a:xfrm>
            <a:off x="11292000" y="5958000"/>
            <a:ext cx="900000" cy="900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Freeform 10">
            <a:extLst>
              <a:ext uri="{FF2B5EF4-FFF2-40B4-BE49-F238E27FC236}">
                <a16:creationId xmlns:a16="http://schemas.microsoft.com/office/drawing/2014/main" id="{6D6EDCD4-6F29-8A2D-6FBA-DEC8CC671E15}"/>
              </a:ext>
              <a:ext uri="{C183D7F6-B498-43B3-948B-1728B52AA6E4}">
                <adec:decorative xmlns:adec="http://schemas.microsoft.com/office/drawing/2017/decorative" val="1"/>
              </a:ext>
            </a:extLst>
          </p:cNvPr>
          <p:cNvSpPr/>
          <p:nvPr userDrawn="1"/>
        </p:nvSpPr>
        <p:spPr>
          <a:xfrm>
            <a:off x="0" y="0"/>
            <a:ext cx="900000" cy="900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8" name="Date Placeholder 7">
            <a:extLst>
              <a:ext uri="{FF2B5EF4-FFF2-40B4-BE49-F238E27FC236}">
                <a16:creationId xmlns:a16="http://schemas.microsoft.com/office/drawing/2014/main" id="{0C36B4D5-453F-A6E6-2385-5EAAF52C7FCC}"/>
              </a:ext>
            </a:extLst>
          </p:cNvPr>
          <p:cNvSpPr>
            <a:spLocks noGrp="1"/>
          </p:cNvSpPr>
          <p:nvPr>
            <p:ph type="dt" sz="half" idx="49"/>
          </p:nvPr>
        </p:nvSpPr>
        <p:spPr/>
        <p:txBody>
          <a:bodyPr/>
          <a:lstStyle/>
          <a:p>
            <a:r>
              <a:rPr lang="en-US" altLang="zh-CN"/>
              <a:t>03/13/2025</a:t>
            </a:r>
          </a:p>
        </p:txBody>
      </p:sp>
      <p:sp>
        <p:nvSpPr>
          <p:cNvPr id="9" name="Footer Placeholder 8">
            <a:extLst>
              <a:ext uri="{FF2B5EF4-FFF2-40B4-BE49-F238E27FC236}">
                <a16:creationId xmlns:a16="http://schemas.microsoft.com/office/drawing/2014/main" id="{6AF55EF6-623E-84A9-8176-644E1FF87D13}"/>
              </a:ext>
            </a:extLst>
          </p:cNvPr>
          <p:cNvSpPr>
            <a:spLocks noGrp="1"/>
          </p:cNvSpPr>
          <p:nvPr>
            <p:ph type="ftr" sz="quarter" idx="50"/>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7123EF00-8E89-3E0C-8654-5AFF3E936BA8}"/>
              </a:ext>
            </a:extLst>
          </p:cNvPr>
          <p:cNvSpPr>
            <a:spLocks noGrp="1"/>
          </p:cNvSpPr>
          <p:nvPr>
            <p:ph type="sldNum" sz="half" idx="51"/>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3722049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3-item Lists, Photo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86783"/>
            <a:ext cx="10504000" cy="1132258"/>
          </a:xfrm>
        </p:spPr>
        <p:txBody>
          <a:bodyPr lIns="0" tIns="0" rIns="0" bIns="0" anchor="ctr">
            <a:noAutofit/>
          </a:bodyPr>
          <a:lstStyle>
            <a:lvl1pPr algn="ctr">
              <a:defRPr sz="3600" b="0" baseline="0"/>
            </a:lvl1pPr>
          </a:lstStyle>
          <a:p>
            <a:r>
              <a:rPr lang="en-US"/>
              <a:t>Click to edit Master title style</a:t>
            </a:r>
          </a:p>
        </p:txBody>
      </p:sp>
      <p:sp>
        <p:nvSpPr>
          <p:cNvPr id="18" name="Text Placeholder 39">
            <a:extLst>
              <a:ext uri="{FF2B5EF4-FFF2-40B4-BE49-F238E27FC236}">
                <a16:creationId xmlns:a16="http://schemas.microsoft.com/office/drawing/2014/main" id="{F414D2FC-8DED-1ACF-508C-2A0A9787B323}"/>
              </a:ext>
            </a:extLst>
          </p:cNvPr>
          <p:cNvSpPr>
            <a:spLocks noGrp="1"/>
          </p:cNvSpPr>
          <p:nvPr>
            <p:ph type="body" sz="quarter" idx="27"/>
          </p:nvPr>
        </p:nvSpPr>
        <p:spPr>
          <a:xfrm>
            <a:off x="1405952" y="2154648"/>
            <a:ext cx="3838002" cy="594981"/>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9" name="Text Placeholder 39">
            <a:extLst>
              <a:ext uri="{FF2B5EF4-FFF2-40B4-BE49-F238E27FC236}">
                <a16:creationId xmlns:a16="http://schemas.microsoft.com/office/drawing/2014/main" id="{DFE930CB-82E2-EBCE-A8BD-BDC03B8F12A1}"/>
              </a:ext>
            </a:extLst>
          </p:cNvPr>
          <p:cNvSpPr>
            <a:spLocks noGrp="1"/>
          </p:cNvSpPr>
          <p:nvPr>
            <p:ph type="body" sz="quarter" idx="32"/>
          </p:nvPr>
        </p:nvSpPr>
        <p:spPr>
          <a:xfrm>
            <a:off x="1405954" y="2874105"/>
            <a:ext cx="3838000" cy="1313002"/>
          </a:xfrm>
        </p:spPr>
        <p:txBody>
          <a:bodyPr lIns="0" tIns="0" rIns="0" bIns="0" anchor="t">
            <a:noAutofit/>
          </a:bodyPr>
          <a:lstStyle>
            <a:lvl1pPr marL="0" indent="0" algn="l">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2" name="Text Placeholder 39">
            <a:extLst>
              <a:ext uri="{FF2B5EF4-FFF2-40B4-BE49-F238E27FC236}">
                <a16:creationId xmlns:a16="http://schemas.microsoft.com/office/drawing/2014/main" id="{45AEDC33-87C5-CE28-FB7A-01BDD70379F2}"/>
              </a:ext>
            </a:extLst>
          </p:cNvPr>
          <p:cNvSpPr>
            <a:spLocks noGrp="1"/>
          </p:cNvSpPr>
          <p:nvPr>
            <p:ph type="body" sz="quarter" idx="35"/>
          </p:nvPr>
        </p:nvSpPr>
        <p:spPr>
          <a:xfrm>
            <a:off x="1405954" y="4326807"/>
            <a:ext cx="3838002" cy="594981"/>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3" name="Text Placeholder 39">
            <a:extLst>
              <a:ext uri="{FF2B5EF4-FFF2-40B4-BE49-F238E27FC236}">
                <a16:creationId xmlns:a16="http://schemas.microsoft.com/office/drawing/2014/main" id="{8F56F372-7735-E287-9377-D1E529646F59}"/>
              </a:ext>
            </a:extLst>
          </p:cNvPr>
          <p:cNvSpPr>
            <a:spLocks noGrp="1"/>
          </p:cNvSpPr>
          <p:nvPr>
            <p:ph type="body" sz="quarter" idx="36"/>
          </p:nvPr>
        </p:nvSpPr>
        <p:spPr>
          <a:xfrm>
            <a:off x="1405954" y="5046264"/>
            <a:ext cx="3838000" cy="1313002"/>
          </a:xfrm>
        </p:spPr>
        <p:txBody>
          <a:bodyPr lIns="0" tIns="0" rIns="0" bIns="0" anchor="t">
            <a:noAutofit/>
          </a:bodyPr>
          <a:lstStyle>
            <a:lvl1pPr marL="0" indent="0" algn="l">
              <a:lnSpc>
                <a:spcPct val="120000"/>
              </a:lnSpc>
              <a:spcBef>
                <a:spcPts val="0"/>
              </a:spcBef>
              <a:buNone/>
              <a:defRPr sz="1400" b="0" baseline="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0" name="Text Placeholder 39">
            <a:extLst>
              <a:ext uri="{FF2B5EF4-FFF2-40B4-BE49-F238E27FC236}">
                <a16:creationId xmlns:a16="http://schemas.microsoft.com/office/drawing/2014/main" id="{ABFA4713-481D-49E5-E182-F16C38EAC778}"/>
              </a:ext>
            </a:extLst>
          </p:cNvPr>
          <p:cNvSpPr>
            <a:spLocks noGrp="1"/>
          </p:cNvSpPr>
          <p:nvPr>
            <p:ph type="body" sz="quarter" idx="33"/>
          </p:nvPr>
        </p:nvSpPr>
        <p:spPr>
          <a:xfrm>
            <a:off x="6855395" y="2154648"/>
            <a:ext cx="3838002" cy="594981"/>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1" name="Text Placeholder 39">
            <a:extLst>
              <a:ext uri="{FF2B5EF4-FFF2-40B4-BE49-F238E27FC236}">
                <a16:creationId xmlns:a16="http://schemas.microsoft.com/office/drawing/2014/main" id="{99D20002-2810-EE61-409A-623B78526836}"/>
              </a:ext>
            </a:extLst>
          </p:cNvPr>
          <p:cNvSpPr>
            <a:spLocks noGrp="1"/>
          </p:cNvSpPr>
          <p:nvPr>
            <p:ph type="body" sz="quarter" idx="34"/>
          </p:nvPr>
        </p:nvSpPr>
        <p:spPr>
          <a:xfrm>
            <a:off x="6855395" y="2874105"/>
            <a:ext cx="3838000" cy="1313002"/>
          </a:xfrm>
        </p:spPr>
        <p:txBody>
          <a:bodyPr lIns="0" tIns="0" rIns="0" bIns="0" anchor="t">
            <a:noAutofit/>
          </a:bodyPr>
          <a:lstStyle>
            <a:lvl1pPr marL="0" indent="0" algn="l">
              <a:lnSpc>
                <a:spcPct val="120000"/>
              </a:lnSpc>
              <a:spcBef>
                <a:spcPts val="0"/>
              </a:spcBef>
              <a:buNone/>
              <a:defRPr sz="1400" b="0" baseline="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7" name="Picture Placeholder 26">
            <a:extLst>
              <a:ext uri="{FF2B5EF4-FFF2-40B4-BE49-F238E27FC236}">
                <a16:creationId xmlns:a16="http://schemas.microsoft.com/office/drawing/2014/main" id="{9DD21710-02F7-733A-65EB-77E95DB1EAB6}"/>
              </a:ext>
            </a:extLst>
          </p:cNvPr>
          <p:cNvSpPr>
            <a:spLocks noGrp="1"/>
          </p:cNvSpPr>
          <p:nvPr>
            <p:ph type="pic" sz="quarter" idx="37"/>
          </p:nvPr>
        </p:nvSpPr>
        <p:spPr>
          <a:xfrm>
            <a:off x="6855393" y="4443647"/>
            <a:ext cx="3930649" cy="1778549"/>
          </a:xfrm>
          <a:custGeom>
            <a:avLst/>
            <a:gdLst>
              <a:gd name="connsiteX0" fmla="*/ 0 w 3930649"/>
              <a:gd name="connsiteY0" fmla="*/ 0 h 1778549"/>
              <a:gd name="connsiteX1" fmla="*/ 3930649 w 3930649"/>
              <a:gd name="connsiteY1" fmla="*/ 0 h 1778549"/>
              <a:gd name="connsiteX2" fmla="*/ 3930649 w 3930649"/>
              <a:gd name="connsiteY2" fmla="*/ 1778549 h 1778549"/>
              <a:gd name="connsiteX3" fmla="*/ 0 w 3930649"/>
              <a:gd name="connsiteY3" fmla="*/ 1778549 h 1778549"/>
            </a:gdLst>
            <a:ahLst/>
            <a:cxnLst>
              <a:cxn ang="0">
                <a:pos x="connsiteX0" y="connsiteY0"/>
              </a:cxn>
              <a:cxn ang="0">
                <a:pos x="connsiteX1" y="connsiteY1"/>
              </a:cxn>
              <a:cxn ang="0">
                <a:pos x="connsiteX2" y="connsiteY2"/>
              </a:cxn>
              <a:cxn ang="0">
                <a:pos x="connsiteX3" y="connsiteY3"/>
              </a:cxn>
            </a:cxnLst>
            <a:rect l="l" t="t" r="r" b="b"/>
            <a:pathLst>
              <a:path w="3930649" h="1778549">
                <a:moveTo>
                  <a:pt x="0" y="0"/>
                </a:moveTo>
                <a:lnTo>
                  <a:pt x="3930649" y="0"/>
                </a:lnTo>
                <a:lnTo>
                  <a:pt x="3930649" y="1778549"/>
                </a:lnTo>
                <a:lnTo>
                  <a:pt x="0" y="1778549"/>
                </a:lnTo>
                <a:close/>
              </a:path>
            </a:pathLst>
          </a:custGeom>
        </p:spPr>
        <p:txBody>
          <a:bodyPr wrap="square">
            <a:noAutofit/>
          </a:bodyPr>
          <a:lstStyle/>
          <a:p>
            <a:endParaRPr lang="en-US"/>
          </a:p>
        </p:txBody>
      </p:sp>
      <p:sp>
        <p:nvSpPr>
          <p:cNvPr id="3" name="Freeform 10">
            <a:extLst>
              <a:ext uri="{FF2B5EF4-FFF2-40B4-BE49-F238E27FC236}">
                <a16:creationId xmlns:a16="http://schemas.microsoft.com/office/drawing/2014/main" id="{6D6EDCD4-6F29-8A2D-6FBA-DEC8CC671E15}"/>
              </a:ext>
              <a:ext uri="{C183D7F6-B498-43B3-948B-1728B52AA6E4}">
                <adec:decorative xmlns:adec="http://schemas.microsoft.com/office/drawing/2017/decorative" val="1"/>
              </a:ext>
            </a:extLst>
          </p:cNvPr>
          <p:cNvSpPr/>
          <p:nvPr userDrawn="1"/>
        </p:nvSpPr>
        <p:spPr>
          <a:xfrm>
            <a:off x="0" y="5958000"/>
            <a:ext cx="900000" cy="900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Freeform 10">
            <a:extLst>
              <a:ext uri="{FF2B5EF4-FFF2-40B4-BE49-F238E27FC236}">
                <a16:creationId xmlns:a16="http://schemas.microsoft.com/office/drawing/2014/main" id="{CAC714B0-0DDB-95CC-7C6E-830ED5777ADD}"/>
              </a:ext>
              <a:ext uri="{C183D7F6-B498-43B3-948B-1728B52AA6E4}">
                <adec:decorative xmlns:adec="http://schemas.microsoft.com/office/drawing/2017/decorative" val="1"/>
              </a:ext>
            </a:extLst>
          </p:cNvPr>
          <p:cNvSpPr/>
          <p:nvPr userDrawn="1"/>
        </p:nvSpPr>
        <p:spPr>
          <a:xfrm>
            <a:off x="11292000" y="0"/>
            <a:ext cx="900000" cy="900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8" name="Date Placeholder 7">
            <a:extLst>
              <a:ext uri="{FF2B5EF4-FFF2-40B4-BE49-F238E27FC236}">
                <a16:creationId xmlns:a16="http://schemas.microsoft.com/office/drawing/2014/main" id="{BF49EAC9-AC82-F9DD-E2C4-B40F4877BEE8}"/>
              </a:ext>
            </a:extLst>
          </p:cNvPr>
          <p:cNvSpPr>
            <a:spLocks noGrp="1"/>
          </p:cNvSpPr>
          <p:nvPr>
            <p:ph type="dt" sz="half" idx="38"/>
          </p:nvPr>
        </p:nvSpPr>
        <p:spPr/>
        <p:txBody>
          <a:bodyPr/>
          <a:lstStyle/>
          <a:p>
            <a:r>
              <a:rPr lang="en-US" altLang="zh-CN"/>
              <a:t>03/13/2025</a:t>
            </a:r>
          </a:p>
        </p:txBody>
      </p:sp>
      <p:sp>
        <p:nvSpPr>
          <p:cNvPr id="9" name="Footer Placeholder 8">
            <a:extLst>
              <a:ext uri="{FF2B5EF4-FFF2-40B4-BE49-F238E27FC236}">
                <a16:creationId xmlns:a16="http://schemas.microsoft.com/office/drawing/2014/main" id="{73E71126-375B-BBFF-8783-D41C61864E2B}"/>
              </a:ext>
            </a:extLst>
          </p:cNvPr>
          <p:cNvSpPr>
            <a:spLocks noGrp="1"/>
          </p:cNvSpPr>
          <p:nvPr>
            <p:ph type="ftr" sz="quarter" idx="39"/>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B31CDE54-93FD-1D9C-35AF-6DE8ED74719A}"/>
              </a:ext>
            </a:extLst>
          </p:cNvPr>
          <p:cNvSpPr>
            <a:spLocks noGrp="1"/>
          </p:cNvSpPr>
          <p:nvPr>
            <p:ph type="sldNum" sz="half" idx="40"/>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5311180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4-item Lists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86783"/>
            <a:ext cx="10504000" cy="1132258"/>
          </a:xfrm>
        </p:spPr>
        <p:txBody>
          <a:bodyPr lIns="0" tIns="0" rIns="0" bIns="0" anchor="ctr">
            <a:noAutofit/>
          </a:bodyPr>
          <a:lstStyle>
            <a:lvl1pPr algn="l">
              <a:defRPr sz="3600" b="0" baseline="0"/>
            </a:lvl1pPr>
          </a:lstStyle>
          <a:p>
            <a:r>
              <a:rPr lang="en-US"/>
              <a:t>Click to edit Master title style</a:t>
            </a:r>
          </a:p>
        </p:txBody>
      </p:sp>
      <p:sp>
        <p:nvSpPr>
          <p:cNvPr id="6" name="Text Placeholder 39">
            <a:extLst>
              <a:ext uri="{FF2B5EF4-FFF2-40B4-BE49-F238E27FC236}">
                <a16:creationId xmlns:a16="http://schemas.microsoft.com/office/drawing/2014/main" id="{0CDB7728-FEF6-A8C0-F28F-5A2A5044E626}"/>
              </a:ext>
            </a:extLst>
          </p:cNvPr>
          <p:cNvSpPr>
            <a:spLocks noGrp="1"/>
          </p:cNvSpPr>
          <p:nvPr>
            <p:ph type="body" sz="quarter" idx="27"/>
          </p:nvPr>
        </p:nvSpPr>
        <p:spPr>
          <a:xfrm>
            <a:off x="844001" y="2064569"/>
            <a:ext cx="3241114" cy="776526"/>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3" name="Text Placeholder 39">
            <a:extLst>
              <a:ext uri="{FF2B5EF4-FFF2-40B4-BE49-F238E27FC236}">
                <a16:creationId xmlns:a16="http://schemas.microsoft.com/office/drawing/2014/main" id="{49EE54AB-450B-722E-CF2E-43CD14D88051}"/>
              </a:ext>
            </a:extLst>
          </p:cNvPr>
          <p:cNvSpPr>
            <a:spLocks noGrp="1"/>
          </p:cNvSpPr>
          <p:nvPr>
            <p:ph type="body" sz="quarter" idx="32"/>
          </p:nvPr>
        </p:nvSpPr>
        <p:spPr>
          <a:xfrm>
            <a:off x="844001" y="2966508"/>
            <a:ext cx="3241113" cy="1110012"/>
          </a:xfrm>
        </p:spPr>
        <p:txBody>
          <a:bodyPr lIns="0" tIns="0" rIns="0" bIns="0" anchor="t">
            <a:noAutofit/>
          </a:bodyPr>
          <a:lstStyle>
            <a:lvl1pPr marL="0" indent="0" algn="l">
              <a:lnSpc>
                <a:spcPct val="120000"/>
              </a:lnSpc>
              <a:spcBef>
                <a:spcPts val="0"/>
              </a:spcBef>
              <a:buNone/>
              <a:defRPr sz="1400" b="0" baseline="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4" name="Text Placeholder 39">
            <a:extLst>
              <a:ext uri="{FF2B5EF4-FFF2-40B4-BE49-F238E27FC236}">
                <a16:creationId xmlns:a16="http://schemas.microsoft.com/office/drawing/2014/main" id="{E63A3898-F5B7-2B81-0A78-86E32E879712}"/>
              </a:ext>
            </a:extLst>
          </p:cNvPr>
          <p:cNvSpPr>
            <a:spLocks noGrp="1"/>
          </p:cNvSpPr>
          <p:nvPr>
            <p:ph type="body" sz="quarter" idx="28"/>
          </p:nvPr>
        </p:nvSpPr>
        <p:spPr>
          <a:xfrm>
            <a:off x="844000" y="4159453"/>
            <a:ext cx="3241114" cy="776526"/>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5" name="Text Placeholder 39">
            <a:extLst>
              <a:ext uri="{FF2B5EF4-FFF2-40B4-BE49-F238E27FC236}">
                <a16:creationId xmlns:a16="http://schemas.microsoft.com/office/drawing/2014/main" id="{BD7576FA-6EF0-5AA4-B90A-63BF2165D966}"/>
              </a:ext>
            </a:extLst>
          </p:cNvPr>
          <p:cNvSpPr>
            <a:spLocks noGrp="1"/>
          </p:cNvSpPr>
          <p:nvPr>
            <p:ph type="body" sz="quarter" idx="34"/>
          </p:nvPr>
        </p:nvSpPr>
        <p:spPr>
          <a:xfrm>
            <a:off x="844001" y="5061042"/>
            <a:ext cx="3241113" cy="1110012"/>
          </a:xfrm>
        </p:spPr>
        <p:txBody>
          <a:bodyPr lIns="0" tIns="0" rIns="0" bIns="0" anchor="t">
            <a:noAutofit/>
          </a:bodyPr>
          <a:lstStyle>
            <a:lvl1pPr marL="0" indent="0" algn="l">
              <a:lnSpc>
                <a:spcPct val="120000"/>
              </a:lnSpc>
              <a:spcBef>
                <a:spcPts val="0"/>
              </a:spcBef>
              <a:buNone/>
              <a:defRPr sz="1400" b="0" baseline="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6" name="Text Placeholder 39">
            <a:extLst>
              <a:ext uri="{FF2B5EF4-FFF2-40B4-BE49-F238E27FC236}">
                <a16:creationId xmlns:a16="http://schemas.microsoft.com/office/drawing/2014/main" id="{C323A180-A98F-AC1A-DCC2-E759F8459258}"/>
              </a:ext>
            </a:extLst>
          </p:cNvPr>
          <p:cNvSpPr>
            <a:spLocks noGrp="1"/>
          </p:cNvSpPr>
          <p:nvPr>
            <p:ph type="body" sz="quarter" idx="29"/>
          </p:nvPr>
        </p:nvSpPr>
        <p:spPr>
          <a:xfrm>
            <a:off x="4306882" y="2064569"/>
            <a:ext cx="3241114" cy="776526"/>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7" name="Text Placeholder 39">
            <a:extLst>
              <a:ext uri="{FF2B5EF4-FFF2-40B4-BE49-F238E27FC236}">
                <a16:creationId xmlns:a16="http://schemas.microsoft.com/office/drawing/2014/main" id="{2E36B47F-54DF-FD45-C142-8BDBF1EA313E}"/>
              </a:ext>
            </a:extLst>
          </p:cNvPr>
          <p:cNvSpPr>
            <a:spLocks noGrp="1"/>
          </p:cNvSpPr>
          <p:nvPr>
            <p:ph type="body" sz="quarter" idx="33"/>
          </p:nvPr>
        </p:nvSpPr>
        <p:spPr>
          <a:xfrm>
            <a:off x="4306883" y="2966508"/>
            <a:ext cx="3241113" cy="1110012"/>
          </a:xfrm>
        </p:spPr>
        <p:txBody>
          <a:bodyPr lIns="0" tIns="0" rIns="0" bIns="0" anchor="t">
            <a:noAutofit/>
          </a:bodyPr>
          <a:lstStyle>
            <a:lvl1pPr marL="0" indent="0" algn="l">
              <a:lnSpc>
                <a:spcPct val="120000"/>
              </a:lnSpc>
              <a:spcBef>
                <a:spcPts val="0"/>
              </a:spcBef>
              <a:buNone/>
              <a:defRPr sz="1400" b="0" baseline="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8" name="Text Placeholder 39">
            <a:extLst>
              <a:ext uri="{FF2B5EF4-FFF2-40B4-BE49-F238E27FC236}">
                <a16:creationId xmlns:a16="http://schemas.microsoft.com/office/drawing/2014/main" id="{A0B55E9E-7E9A-93B7-43B9-7B34C2532CB3}"/>
              </a:ext>
            </a:extLst>
          </p:cNvPr>
          <p:cNvSpPr>
            <a:spLocks noGrp="1"/>
          </p:cNvSpPr>
          <p:nvPr>
            <p:ph type="body" sz="quarter" idx="30"/>
          </p:nvPr>
        </p:nvSpPr>
        <p:spPr>
          <a:xfrm>
            <a:off x="4306882" y="4159453"/>
            <a:ext cx="3241114" cy="776526"/>
          </a:xfrm>
        </p:spPr>
        <p:txBody>
          <a:bodyPr lIns="0" tIns="0" rIns="0" bIns="0" anchor="b">
            <a:noAutofit/>
          </a:bodyPr>
          <a:lstStyle>
            <a:lvl1pPr marL="0" indent="0" algn="l">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9" name="Text Placeholder 39">
            <a:extLst>
              <a:ext uri="{FF2B5EF4-FFF2-40B4-BE49-F238E27FC236}">
                <a16:creationId xmlns:a16="http://schemas.microsoft.com/office/drawing/2014/main" id="{8E7E6D19-929F-FDF7-959E-32298D8173AA}"/>
              </a:ext>
            </a:extLst>
          </p:cNvPr>
          <p:cNvSpPr>
            <a:spLocks noGrp="1"/>
          </p:cNvSpPr>
          <p:nvPr>
            <p:ph type="body" sz="quarter" idx="35"/>
          </p:nvPr>
        </p:nvSpPr>
        <p:spPr>
          <a:xfrm>
            <a:off x="4306883" y="5061042"/>
            <a:ext cx="3241113" cy="1110012"/>
          </a:xfrm>
        </p:spPr>
        <p:txBody>
          <a:bodyPr lIns="0" tIns="0" rIns="0" bIns="0" anchor="t">
            <a:noAutofit/>
          </a:bodyPr>
          <a:lstStyle>
            <a:lvl1pPr marL="0" indent="0" algn="l">
              <a:lnSpc>
                <a:spcPct val="120000"/>
              </a:lnSpc>
              <a:spcBef>
                <a:spcPts val="0"/>
              </a:spcBef>
              <a:buNone/>
              <a:defRPr sz="1400" b="0" baseline="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0" name="Picture Placeholder 19">
            <a:extLst>
              <a:ext uri="{FF2B5EF4-FFF2-40B4-BE49-F238E27FC236}">
                <a16:creationId xmlns:a16="http://schemas.microsoft.com/office/drawing/2014/main" id="{CFBF3E1B-B374-E67A-B307-E7808463B102}"/>
              </a:ext>
            </a:extLst>
          </p:cNvPr>
          <p:cNvSpPr>
            <a:spLocks noGrp="1"/>
          </p:cNvSpPr>
          <p:nvPr>
            <p:ph type="pic" sz="quarter" idx="21"/>
          </p:nvPr>
        </p:nvSpPr>
        <p:spPr>
          <a:xfrm>
            <a:off x="8093484" y="2457906"/>
            <a:ext cx="3171870" cy="3713149"/>
          </a:xfrm>
          <a:custGeom>
            <a:avLst/>
            <a:gdLst>
              <a:gd name="connsiteX0" fmla="*/ 0 w 3171870"/>
              <a:gd name="connsiteY0" fmla="*/ 0 h 3713149"/>
              <a:gd name="connsiteX1" fmla="*/ 3171870 w 3171870"/>
              <a:gd name="connsiteY1" fmla="*/ 0 h 3713149"/>
              <a:gd name="connsiteX2" fmla="*/ 3171870 w 3171870"/>
              <a:gd name="connsiteY2" fmla="*/ 3713149 h 3713149"/>
              <a:gd name="connsiteX3" fmla="*/ 0 w 3171870"/>
              <a:gd name="connsiteY3" fmla="*/ 3713149 h 3713149"/>
            </a:gdLst>
            <a:ahLst/>
            <a:cxnLst>
              <a:cxn ang="0">
                <a:pos x="connsiteX0" y="connsiteY0"/>
              </a:cxn>
              <a:cxn ang="0">
                <a:pos x="connsiteX1" y="connsiteY1"/>
              </a:cxn>
              <a:cxn ang="0">
                <a:pos x="connsiteX2" y="connsiteY2"/>
              </a:cxn>
              <a:cxn ang="0">
                <a:pos x="connsiteX3" y="connsiteY3"/>
              </a:cxn>
            </a:cxnLst>
            <a:rect l="l" t="t" r="r" b="b"/>
            <a:pathLst>
              <a:path w="3171870" h="3713149">
                <a:moveTo>
                  <a:pt x="0" y="0"/>
                </a:moveTo>
                <a:lnTo>
                  <a:pt x="3171870" y="0"/>
                </a:lnTo>
                <a:lnTo>
                  <a:pt x="3171870" y="3713149"/>
                </a:lnTo>
                <a:lnTo>
                  <a:pt x="0" y="3713149"/>
                </a:lnTo>
                <a:close/>
              </a:path>
            </a:pathLst>
          </a:custGeom>
        </p:spPr>
        <p:txBody>
          <a:bodyPr wrap="square">
            <a:noAutofit/>
          </a:bodyPr>
          <a:lstStyle/>
          <a:p>
            <a:endParaRPr lang="en-US"/>
          </a:p>
        </p:txBody>
      </p:sp>
      <p:sp>
        <p:nvSpPr>
          <p:cNvPr id="7" name="Freeform 17">
            <a:extLst>
              <a:ext uri="{FF2B5EF4-FFF2-40B4-BE49-F238E27FC236}">
                <a16:creationId xmlns:a16="http://schemas.microsoft.com/office/drawing/2014/main" id="{6DDC3130-A3C3-7AE6-BC41-5676558A9297}"/>
              </a:ext>
              <a:ext uri="{C183D7F6-B498-43B3-948B-1728B52AA6E4}">
                <adec:decorative xmlns:adec="http://schemas.microsoft.com/office/drawing/2017/decorative" val="1"/>
              </a:ext>
            </a:extLst>
          </p:cNvPr>
          <p:cNvSpPr/>
          <p:nvPr userDrawn="1"/>
        </p:nvSpPr>
        <p:spPr>
          <a:xfrm flipV="1">
            <a:off x="7768799"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11" name="Freeform: Shape 10">
            <a:extLst>
              <a:ext uri="{FF2B5EF4-FFF2-40B4-BE49-F238E27FC236}">
                <a16:creationId xmlns:a16="http://schemas.microsoft.com/office/drawing/2014/main" id="{B09B643E-CE5D-1852-BB2C-C13807CF7F52}"/>
              </a:ext>
              <a:ext uri="{C183D7F6-B498-43B3-948B-1728B52AA6E4}">
                <adec:decorative xmlns:adec="http://schemas.microsoft.com/office/drawing/2017/decorative" val="1"/>
              </a:ext>
            </a:extLst>
          </p:cNvPr>
          <p:cNvSpPr/>
          <p:nvPr userDrawn="1"/>
        </p:nvSpPr>
        <p:spPr>
          <a:xfrm>
            <a:off x="2" y="0"/>
            <a:ext cx="12191999" cy="331200"/>
          </a:xfrm>
          <a:custGeom>
            <a:avLst/>
            <a:gdLst>
              <a:gd name="connsiteX0" fmla="*/ 0 w 12191999"/>
              <a:gd name="connsiteY0" fmla="*/ 0 h 331200"/>
              <a:gd name="connsiteX1" fmla="*/ 12191999 w 12191999"/>
              <a:gd name="connsiteY1" fmla="*/ 0 h 331200"/>
              <a:gd name="connsiteX2" fmla="*/ 12191999 w 12191999"/>
              <a:gd name="connsiteY2" fmla="*/ 331200 h 331200"/>
              <a:gd name="connsiteX3" fmla="*/ 0 w 12191999"/>
              <a:gd name="connsiteY3" fmla="*/ 331200 h 331200"/>
            </a:gdLst>
            <a:ahLst/>
            <a:cxnLst>
              <a:cxn ang="0">
                <a:pos x="connsiteX0" y="connsiteY0"/>
              </a:cxn>
              <a:cxn ang="0">
                <a:pos x="connsiteX1" y="connsiteY1"/>
              </a:cxn>
              <a:cxn ang="0">
                <a:pos x="connsiteX2" y="connsiteY2"/>
              </a:cxn>
              <a:cxn ang="0">
                <a:pos x="connsiteX3" y="connsiteY3"/>
              </a:cxn>
            </a:cxnLst>
            <a:rect l="l" t="t" r="r" b="b"/>
            <a:pathLst>
              <a:path w="12191999" h="331200">
                <a:moveTo>
                  <a:pt x="0" y="0"/>
                </a:moveTo>
                <a:lnTo>
                  <a:pt x="12191999" y="0"/>
                </a:lnTo>
                <a:lnTo>
                  <a:pt x="12191999" y="331200"/>
                </a:lnTo>
                <a:lnTo>
                  <a:pt x="0" y="331200"/>
                </a:lnTo>
                <a:close/>
              </a:path>
            </a:pathLst>
          </a:custGeom>
          <a:solidFill>
            <a:schemeClr val="accent1"/>
          </a:solidFill>
        </p:spPr>
        <p:txBody>
          <a:bodyPr wrap="square">
            <a:noAutofit/>
          </a:bodyPr>
          <a:lstStyle/>
          <a:p>
            <a:endParaRPr lang="zh-CN" altLang="en-US"/>
          </a:p>
        </p:txBody>
      </p:sp>
      <p:sp>
        <p:nvSpPr>
          <p:cNvPr id="12" name="Freeform 17">
            <a:extLst>
              <a:ext uri="{FF2B5EF4-FFF2-40B4-BE49-F238E27FC236}">
                <a16:creationId xmlns:a16="http://schemas.microsoft.com/office/drawing/2014/main" id="{6C9DB915-08DF-0AC5-9A2A-F401116E05C8}"/>
              </a:ext>
              <a:ext uri="{C183D7F6-B498-43B3-948B-1728B52AA6E4}">
                <adec:decorative xmlns:adec="http://schemas.microsoft.com/office/drawing/2017/decorative" val="1"/>
              </a:ext>
            </a:extLst>
          </p:cNvPr>
          <p:cNvSpPr/>
          <p:nvPr userDrawn="1"/>
        </p:nvSpPr>
        <p:spPr>
          <a:xfrm flipV="1">
            <a:off x="0" y="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9" name="Date Placeholder 8">
            <a:extLst>
              <a:ext uri="{FF2B5EF4-FFF2-40B4-BE49-F238E27FC236}">
                <a16:creationId xmlns:a16="http://schemas.microsoft.com/office/drawing/2014/main" id="{79D6E9F3-F603-7F3B-A0F8-9EECCC65B573}"/>
              </a:ext>
            </a:extLst>
          </p:cNvPr>
          <p:cNvSpPr>
            <a:spLocks noGrp="1"/>
          </p:cNvSpPr>
          <p:nvPr>
            <p:ph type="dt" sz="half" idx="36"/>
          </p:nvPr>
        </p:nvSpPr>
        <p:spPr/>
        <p:txBody>
          <a:bodyPr/>
          <a:lstStyle/>
          <a:p>
            <a:r>
              <a:rPr lang="en-US" altLang="zh-CN"/>
              <a:t>03/13/2025</a:t>
            </a:r>
          </a:p>
        </p:txBody>
      </p:sp>
      <p:sp>
        <p:nvSpPr>
          <p:cNvPr id="10" name="Footer Placeholder 9">
            <a:extLst>
              <a:ext uri="{FF2B5EF4-FFF2-40B4-BE49-F238E27FC236}">
                <a16:creationId xmlns:a16="http://schemas.microsoft.com/office/drawing/2014/main" id="{53F5DB2C-485D-D8D2-8C1F-E4EA8040EE7C}"/>
              </a:ext>
            </a:extLst>
          </p:cNvPr>
          <p:cNvSpPr>
            <a:spLocks noGrp="1"/>
          </p:cNvSpPr>
          <p:nvPr>
            <p:ph type="ftr" sz="quarter" idx="37"/>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55A11E9E-D44F-E555-A2BB-14D6FE777822}"/>
              </a:ext>
            </a:extLst>
          </p:cNvPr>
          <p:cNvSpPr>
            <a:spLocks noGrp="1"/>
          </p:cNvSpPr>
          <p:nvPr>
            <p:ph type="sldNum" sz="half" idx="38"/>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479431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8008" y="854239"/>
            <a:ext cx="7876287" cy="3592629"/>
          </a:xfrm>
        </p:spPr>
        <p:txBody>
          <a:bodyPr lIns="0" tIns="0" rIns="0" bIns="0" anchor="b">
            <a:noAutofit/>
          </a:bodyPr>
          <a:lstStyle>
            <a:lvl1pPr algn="l">
              <a:lnSpc>
                <a:spcPct val="100000"/>
              </a:lnSpc>
              <a:defRPr sz="5400" b="0" baseline="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58367" y="4617138"/>
            <a:ext cx="7835927" cy="1313762"/>
          </a:xfrm>
        </p:spPr>
        <p:txBody>
          <a:bodyPr lIns="0" tIns="0" rIns="0" bIns="0" anchor="t">
            <a:noAutofit/>
          </a:bodyPr>
          <a:lstStyle>
            <a:lvl1pPr marL="0" indent="0" algn="l">
              <a:lnSpc>
                <a:spcPct val="100000"/>
              </a:lnSpc>
              <a:spcBef>
                <a:spcPts val="0"/>
              </a:spcBef>
              <a:buNone/>
              <a:defRPr sz="2400" baseline="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Content Placeholder 10">
            <a:extLst>
              <a:ext uri="{FF2B5EF4-FFF2-40B4-BE49-F238E27FC236}">
                <a16:creationId xmlns:a16="http://schemas.microsoft.com/office/drawing/2014/main" id="{BF866237-3EC3-0269-92E0-80E4D6E11C96}"/>
              </a:ext>
            </a:extLst>
          </p:cNvPr>
          <p:cNvSpPr>
            <a:spLocks noGrp="1"/>
          </p:cNvSpPr>
          <p:nvPr>
            <p:ph sz="quarter" idx="13" hasCustomPrompt="1"/>
          </p:nvPr>
        </p:nvSpPr>
        <p:spPr>
          <a:xfrm>
            <a:off x="657225" y="6076543"/>
            <a:ext cx="2155825" cy="305614"/>
          </a:xfrm>
        </p:spPr>
        <p:txBody>
          <a:bodyPr lIns="0" tIns="0" rIns="0" bIns="0" anchor="b">
            <a:noAutofit/>
          </a:bodyPr>
          <a:lstStyle>
            <a:lvl1pPr marL="0" indent="0">
              <a:spcBef>
                <a:spcPts val="0"/>
              </a:spcBef>
              <a:buNone/>
              <a:defRPr sz="1600"/>
            </a:lvl1pPr>
          </a:lstStyle>
          <a:p>
            <a:pPr lvl="0"/>
            <a:r>
              <a:rPr lang="en-US"/>
              <a:t>Presenter Name</a:t>
            </a:r>
          </a:p>
        </p:txBody>
      </p:sp>
      <p:sp>
        <p:nvSpPr>
          <p:cNvPr id="9" name="Freeform 10">
            <a:extLst>
              <a:ext uri="{FF2B5EF4-FFF2-40B4-BE49-F238E27FC236}">
                <a16:creationId xmlns:a16="http://schemas.microsoft.com/office/drawing/2014/main" id="{C97D63AA-10AF-817C-3FA8-C3C3CD7F0F84}"/>
              </a:ext>
              <a:ext uri="{C183D7F6-B498-43B3-948B-1728B52AA6E4}">
                <adec:decorative xmlns:adec="http://schemas.microsoft.com/office/drawing/2017/decorative" val="1"/>
              </a:ext>
            </a:extLst>
          </p:cNvPr>
          <p:cNvSpPr/>
          <p:nvPr userDrawn="1"/>
        </p:nvSpPr>
        <p:spPr>
          <a:xfrm rot="5400000">
            <a:off x="-664664" y="3164196"/>
            <a:ext cx="1947336" cy="618008"/>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10" name="Freeform 10">
            <a:extLst>
              <a:ext uri="{FF2B5EF4-FFF2-40B4-BE49-F238E27FC236}">
                <a16:creationId xmlns:a16="http://schemas.microsoft.com/office/drawing/2014/main" id="{40785FC4-EF47-6A5D-4541-E3290578319B}"/>
              </a:ext>
              <a:ext uri="{C183D7F6-B498-43B3-948B-1728B52AA6E4}">
                <adec:decorative xmlns:adec="http://schemas.microsoft.com/office/drawing/2017/decorative" val="1"/>
              </a:ext>
            </a:extLst>
          </p:cNvPr>
          <p:cNvSpPr/>
          <p:nvPr userDrawn="1"/>
        </p:nvSpPr>
        <p:spPr>
          <a:xfrm>
            <a:off x="0" y="0"/>
            <a:ext cx="1947336" cy="618008"/>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7" name="Freeform 5">
            <a:extLst>
              <a:ext uri="{FF2B5EF4-FFF2-40B4-BE49-F238E27FC236}">
                <a16:creationId xmlns:a16="http://schemas.microsoft.com/office/drawing/2014/main" id="{D0429B91-8BA2-60E1-F6A1-5A2359A9BA50}"/>
              </a:ext>
              <a:ext uri="{C183D7F6-B498-43B3-948B-1728B52AA6E4}">
                <adec:decorative xmlns:adec="http://schemas.microsoft.com/office/drawing/2017/decorative" val="1"/>
              </a:ext>
            </a:extLst>
          </p:cNvPr>
          <p:cNvSpPr/>
          <p:nvPr userDrawn="1"/>
        </p:nvSpPr>
        <p:spPr>
          <a:xfrm>
            <a:off x="8791576" y="0"/>
            <a:ext cx="3400423" cy="6858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8" name="Date Placeholder 7">
            <a:extLst>
              <a:ext uri="{FF2B5EF4-FFF2-40B4-BE49-F238E27FC236}">
                <a16:creationId xmlns:a16="http://schemas.microsoft.com/office/drawing/2014/main" id="{9C161778-1D47-03FB-2618-74C2B6261BF3}"/>
              </a:ext>
            </a:extLst>
          </p:cNvPr>
          <p:cNvSpPr>
            <a:spLocks noGrp="1"/>
          </p:cNvSpPr>
          <p:nvPr>
            <p:ph type="dt" sz="half" idx="14"/>
          </p:nvPr>
        </p:nvSpPr>
        <p:spPr/>
        <p:txBody>
          <a:bodyPr/>
          <a:lstStyle/>
          <a:p>
            <a:r>
              <a:rPr lang="en-US" altLang="zh-CN"/>
              <a:t>03/13/2025</a:t>
            </a:r>
          </a:p>
        </p:txBody>
      </p:sp>
      <p:sp>
        <p:nvSpPr>
          <p:cNvPr id="12" name="Footer Placeholder 11">
            <a:extLst>
              <a:ext uri="{FF2B5EF4-FFF2-40B4-BE49-F238E27FC236}">
                <a16:creationId xmlns:a16="http://schemas.microsoft.com/office/drawing/2014/main" id="{CB1058D4-5B1B-F17E-835A-97462D0DF265}"/>
              </a:ext>
            </a:extLst>
          </p:cNvPr>
          <p:cNvSpPr>
            <a:spLocks noGrp="1"/>
          </p:cNvSpPr>
          <p:nvPr>
            <p:ph type="ftr" sz="quarter" idx="15"/>
          </p:nvPr>
        </p:nvSpPr>
        <p:spPr/>
        <p:txBody>
          <a:bodyPr/>
          <a:lstStyle/>
          <a:p>
            <a:r>
              <a:rPr lang="en-US" altLang="zh-CN"/>
              <a:t>Sample Footer Text</a:t>
            </a:r>
          </a:p>
        </p:txBody>
      </p:sp>
      <p:sp>
        <p:nvSpPr>
          <p:cNvPr id="13" name="Slide Number Placeholder 12">
            <a:extLst>
              <a:ext uri="{FF2B5EF4-FFF2-40B4-BE49-F238E27FC236}">
                <a16:creationId xmlns:a16="http://schemas.microsoft.com/office/drawing/2014/main" id="{6910C1ED-0F4E-7284-E1D0-5D5DCFA95E9D}"/>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39439539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4-item Lists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86783"/>
            <a:ext cx="10504000" cy="1132258"/>
          </a:xfrm>
        </p:spPr>
        <p:txBody>
          <a:bodyPr lIns="0" tIns="0" rIns="0" bIns="0" anchor="ctr">
            <a:noAutofit/>
          </a:bodyPr>
          <a:lstStyle>
            <a:lvl1pPr algn="ctr">
              <a:defRPr sz="3600" b="0" baseline="0"/>
            </a:lvl1pPr>
          </a:lstStyle>
          <a:p>
            <a:r>
              <a:rPr lang="en-US"/>
              <a:t>Click to edit Master title style</a:t>
            </a:r>
          </a:p>
        </p:txBody>
      </p:sp>
      <p:sp>
        <p:nvSpPr>
          <p:cNvPr id="11" name="Picture Placeholder 10">
            <a:extLst>
              <a:ext uri="{FF2B5EF4-FFF2-40B4-BE49-F238E27FC236}">
                <a16:creationId xmlns:a16="http://schemas.microsoft.com/office/drawing/2014/main" id="{E4376F32-4FB3-093D-D835-4F9E3EF02953}"/>
              </a:ext>
            </a:extLst>
          </p:cNvPr>
          <p:cNvSpPr>
            <a:spLocks noGrp="1"/>
          </p:cNvSpPr>
          <p:nvPr>
            <p:ph type="pic" sz="quarter" idx="39"/>
          </p:nvPr>
        </p:nvSpPr>
        <p:spPr>
          <a:xfrm>
            <a:off x="1322334" y="2092306"/>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15" name="Text Placeholder 39">
            <a:extLst>
              <a:ext uri="{FF2B5EF4-FFF2-40B4-BE49-F238E27FC236}">
                <a16:creationId xmlns:a16="http://schemas.microsoft.com/office/drawing/2014/main" id="{05A2EEB6-D088-5DC9-20BF-BFB26FA5A5AD}"/>
              </a:ext>
            </a:extLst>
          </p:cNvPr>
          <p:cNvSpPr>
            <a:spLocks noGrp="1"/>
          </p:cNvSpPr>
          <p:nvPr>
            <p:ph type="body" sz="quarter" idx="27"/>
          </p:nvPr>
        </p:nvSpPr>
        <p:spPr>
          <a:xfrm>
            <a:off x="849311"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6" name="Text Placeholder 39">
            <a:extLst>
              <a:ext uri="{FF2B5EF4-FFF2-40B4-BE49-F238E27FC236}">
                <a16:creationId xmlns:a16="http://schemas.microsoft.com/office/drawing/2014/main" id="{C4EE7C5F-791A-45FB-8A87-0764EC0F7EA6}"/>
              </a:ext>
            </a:extLst>
          </p:cNvPr>
          <p:cNvSpPr>
            <a:spLocks noGrp="1"/>
          </p:cNvSpPr>
          <p:nvPr>
            <p:ph type="body" sz="quarter" idx="32"/>
          </p:nvPr>
        </p:nvSpPr>
        <p:spPr>
          <a:xfrm>
            <a:off x="844000" y="4772803"/>
            <a:ext cx="2386947" cy="1109791"/>
          </a:xfrm>
        </p:spPr>
        <p:txBody>
          <a:bodyPr lIns="0" tIns="0" rIns="0" bIns="0" anchor="t">
            <a:noAutofit/>
          </a:bodyPr>
          <a:lstStyle>
            <a:lvl1pPr marL="0" indent="0" algn="ctr">
              <a:lnSpc>
                <a:spcPct val="120000"/>
              </a:lnSpc>
              <a:spcBef>
                <a:spcPts val="0"/>
              </a:spcBef>
              <a:buNone/>
              <a:defRPr sz="1400" b="0" baseline="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2" name="Picture Placeholder 11">
            <a:extLst>
              <a:ext uri="{FF2B5EF4-FFF2-40B4-BE49-F238E27FC236}">
                <a16:creationId xmlns:a16="http://schemas.microsoft.com/office/drawing/2014/main" id="{20F278EE-C4BD-3786-017F-D093EE2465E3}"/>
              </a:ext>
            </a:extLst>
          </p:cNvPr>
          <p:cNvSpPr>
            <a:spLocks noGrp="1"/>
          </p:cNvSpPr>
          <p:nvPr>
            <p:ph type="pic" sz="quarter" idx="40"/>
          </p:nvPr>
        </p:nvSpPr>
        <p:spPr>
          <a:xfrm>
            <a:off x="4017396" y="2092306"/>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17" name="Text Placeholder 39">
            <a:extLst>
              <a:ext uri="{FF2B5EF4-FFF2-40B4-BE49-F238E27FC236}">
                <a16:creationId xmlns:a16="http://schemas.microsoft.com/office/drawing/2014/main" id="{E907BA94-FBBF-0166-CAA4-81B432510CA3}"/>
              </a:ext>
            </a:extLst>
          </p:cNvPr>
          <p:cNvSpPr>
            <a:spLocks noGrp="1"/>
          </p:cNvSpPr>
          <p:nvPr>
            <p:ph type="body" sz="quarter" idx="43"/>
          </p:nvPr>
        </p:nvSpPr>
        <p:spPr>
          <a:xfrm>
            <a:off x="3544373"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8" name="Text Placeholder 39">
            <a:extLst>
              <a:ext uri="{FF2B5EF4-FFF2-40B4-BE49-F238E27FC236}">
                <a16:creationId xmlns:a16="http://schemas.microsoft.com/office/drawing/2014/main" id="{41B9B884-D83C-E348-9F47-95210A1C58EF}"/>
              </a:ext>
            </a:extLst>
          </p:cNvPr>
          <p:cNvSpPr>
            <a:spLocks noGrp="1"/>
          </p:cNvSpPr>
          <p:nvPr>
            <p:ph type="body" sz="quarter" idx="44"/>
          </p:nvPr>
        </p:nvSpPr>
        <p:spPr>
          <a:xfrm>
            <a:off x="3544373" y="4772803"/>
            <a:ext cx="2386947" cy="1109791"/>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3" name="Picture Placeholder 12">
            <a:extLst>
              <a:ext uri="{FF2B5EF4-FFF2-40B4-BE49-F238E27FC236}">
                <a16:creationId xmlns:a16="http://schemas.microsoft.com/office/drawing/2014/main" id="{766D4AC7-BBFA-F617-DD11-9E649A104652}"/>
              </a:ext>
            </a:extLst>
          </p:cNvPr>
          <p:cNvSpPr>
            <a:spLocks noGrp="1"/>
          </p:cNvSpPr>
          <p:nvPr>
            <p:ph type="pic" sz="quarter" idx="41"/>
          </p:nvPr>
        </p:nvSpPr>
        <p:spPr>
          <a:xfrm>
            <a:off x="6723080" y="2092306"/>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19" name="Text Placeholder 39">
            <a:extLst>
              <a:ext uri="{FF2B5EF4-FFF2-40B4-BE49-F238E27FC236}">
                <a16:creationId xmlns:a16="http://schemas.microsoft.com/office/drawing/2014/main" id="{AD702C90-A059-E7DB-144B-1C0F8614AF9B}"/>
              </a:ext>
            </a:extLst>
          </p:cNvPr>
          <p:cNvSpPr>
            <a:spLocks noGrp="1"/>
          </p:cNvSpPr>
          <p:nvPr>
            <p:ph type="body" sz="quarter" idx="45"/>
          </p:nvPr>
        </p:nvSpPr>
        <p:spPr>
          <a:xfrm>
            <a:off x="6250057"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0" name="Text Placeholder 39">
            <a:extLst>
              <a:ext uri="{FF2B5EF4-FFF2-40B4-BE49-F238E27FC236}">
                <a16:creationId xmlns:a16="http://schemas.microsoft.com/office/drawing/2014/main" id="{ED5D17F8-5B75-5980-3CDC-4B800A1D1142}"/>
              </a:ext>
            </a:extLst>
          </p:cNvPr>
          <p:cNvSpPr>
            <a:spLocks noGrp="1"/>
          </p:cNvSpPr>
          <p:nvPr>
            <p:ph type="body" sz="quarter" idx="46"/>
          </p:nvPr>
        </p:nvSpPr>
        <p:spPr>
          <a:xfrm>
            <a:off x="6250057" y="4772803"/>
            <a:ext cx="2386947" cy="1109791"/>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4" name="Picture Placeholder 13">
            <a:extLst>
              <a:ext uri="{FF2B5EF4-FFF2-40B4-BE49-F238E27FC236}">
                <a16:creationId xmlns:a16="http://schemas.microsoft.com/office/drawing/2014/main" id="{E5520C32-89CC-39E4-5415-855B48F4B675}"/>
              </a:ext>
            </a:extLst>
          </p:cNvPr>
          <p:cNvSpPr>
            <a:spLocks noGrp="1"/>
          </p:cNvSpPr>
          <p:nvPr>
            <p:ph type="pic" sz="quarter" idx="42"/>
          </p:nvPr>
        </p:nvSpPr>
        <p:spPr>
          <a:xfrm>
            <a:off x="9428764" y="2092306"/>
            <a:ext cx="1446212" cy="1446213"/>
          </a:xfrm>
          <a:custGeom>
            <a:avLst/>
            <a:gdLst>
              <a:gd name="connsiteX0" fmla="*/ 722009 w 1446212"/>
              <a:gd name="connsiteY0" fmla="*/ 0 h 1446213"/>
              <a:gd name="connsiteX1" fmla="*/ 724204 w 1446212"/>
              <a:gd name="connsiteY1" fmla="*/ 0 h 1446213"/>
              <a:gd name="connsiteX2" fmla="*/ 1446212 w 1446212"/>
              <a:gd name="connsiteY2" fmla="*/ 722008 h 1446213"/>
              <a:gd name="connsiteX3" fmla="*/ 1446212 w 1446212"/>
              <a:gd name="connsiteY3" fmla="*/ 724205 h 1446213"/>
              <a:gd name="connsiteX4" fmla="*/ 724204 w 1446212"/>
              <a:gd name="connsiteY4" fmla="*/ 1446213 h 1446213"/>
              <a:gd name="connsiteX5" fmla="*/ 722009 w 1446212"/>
              <a:gd name="connsiteY5" fmla="*/ 1446213 h 1446213"/>
              <a:gd name="connsiteX6" fmla="*/ 0 w 1446212"/>
              <a:gd name="connsiteY6" fmla="*/ 724204 h 1446213"/>
              <a:gd name="connsiteX7" fmla="*/ 0 w 1446212"/>
              <a:gd name="connsiteY7" fmla="*/ 722009 h 144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212" h="1446213">
                <a:moveTo>
                  <a:pt x="722009" y="0"/>
                </a:moveTo>
                <a:lnTo>
                  <a:pt x="724204" y="0"/>
                </a:lnTo>
                <a:lnTo>
                  <a:pt x="1446212" y="722008"/>
                </a:lnTo>
                <a:lnTo>
                  <a:pt x="1446212" y="724205"/>
                </a:lnTo>
                <a:lnTo>
                  <a:pt x="724204" y="1446213"/>
                </a:lnTo>
                <a:lnTo>
                  <a:pt x="722009" y="1446213"/>
                </a:lnTo>
                <a:lnTo>
                  <a:pt x="0" y="724204"/>
                </a:lnTo>
                <a:lnTo>
                  <a:pt x="0" y="722009"/>
                </a:lnTo>
                <a:close/>
              </a:path>
            </a:pathLst>
          </a:custGeom>
        </p:spPr>
        <p:txBody>
          <a:bodyPr wrap="square">
            <a:noAutofit/>
          </a:bodyPr>
          <a:lstStyle/>
          <a:p>
            <a:endParaRPr lang="en-US"/>
          </a:p>
        </p:txBody>
      </p:sp>
      <p:sp>
        <p:nvSpPr>
          <p:cNvPr id="22" name="Text Placeholder 39">
            <a:extLst>
              <a:ext uri="{FF2B5EF4-FFF2-40B4-BE49-F238E27FC236}">
                <a16:creationId xmlns:a16="http://schemas.microsoft.com/office/drawing/2014/main" id="{64E5BA67-245A-910F-EAEA-9B164985426F}"/>
              </a:ext>
            </a:extLst>
          </p:cNvPr>
          <p:cNvSpPr>
            <a:spLocks noGrp="1"/>
          </p:cNvSpPr>
          <p:nvPr>
            <p:ph type="body" sz="quarter" idx="48"/>
          </p:nvPr>
        </p:nvSpPr>
        <p:spPr>
          <a:xfrm>
            <a:off x="8955741"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1" name="Text Placeholder 39">
            <a:extLst>
              <a:ext uri="{FF2B5EF4-FFF2-40B4-BE49-F238E27FC236}">
                <a16:creationId xmlns:a16="http://schemas.microsoft.com/office/drawing/2014/main" id="{51F6A6FF-8374-DF50-94EF-3C86220F1035}"/>
              </a:ext>
            </a:extLst>
          </p:cNvPr>
          <p:cNvSpPr>
            <a:spLocks noGrp="1"/>
          </p:cNvSpPr>
          <p:nvPr>
            <p:ph type="body" sz="quarter" idx="47"/>
          </p:nvPr>
        </p:nvSpPr>
        <p:spPr>
          <a:xfrm>
            <a:off x="8955741" y="4772803"/>
            <a:ext cx="2386947" cy="1109791"/>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5" name="Freeform 10">
            <a:extLst>
              <a:ext uri="{FF2B5EF4-FFF2-40B4-BE49-F238E27FC236}">
                <a16:creationId xmlns:a16="http://schemas.microsoft.com/office/drawing/2014/main" id="{677315A8-46EF-5456-554B-CFD019DDB16C}"/>
              </a:ext>
              <a:ext uri="{C183D7F6-B498-43B3-948B-1728B52AA6E4}">
                <adec:decorative xmlns:adec="http://schemas.microsoft.com/office/drawing/2017/decorative" val="1"/>
              </a:ext>
            </a:extLst>
          </p:cNvPr>
          <p:cNvSpPr/>
          <p:nvPr userDrawn="1"/>
        </p:nvSpPr>
        <p:spPr>
          <a:xfrm>
            <a:off x="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8" name="Date Placeholder 7">
            <a:extLst>
              <a:ext uri="{FF2B5EF4-FFF2-40B4-BE49-F238E27FC236}">
                <a16:creationId xmlns:a16="http://schemas.microsoft.com/office/drawing/2014/main" id="{9265D351-7CFF-ACCB-1499-5251773F349C}"/>
              </a:ext>
            </a:extLst>
          </p:cNvPr>
          <p:cNvSpPr>
            <a:spLocks noGrp="1"/>
          </p:cNvSpPr>
          <p:nvPr>
            <p:ph type="dt" sz="half" idx="49"/>
          </p:nvPr>
        </p:nvSpPr>
        <p:spPr/>
        <p:txBody>
          <a:bodyPr/>
          <a:lstStyle/>
          <a:p>
            <a:r>
              <a:rPr lang="en-US" altLang="zh-CN"/>
              <a:t>03/13/2025</a:t>
            </a:r>
          </a:p>
        </p:txBody>
      </p:sp>
      <p:sp>
        <p:nvSpPr>
          <p:cNvPr id="9" name="Footer Placeholder 8">
            <a:extLst>
              <a:ext uri="{FF2B5EF4-FFF2-40B4-BE49-F238E27FC236}">
                <a16:creationId xmlns:a16="http://schemas.microsoft.com/office/drawing/2014/main" id="{BC49C9E8-1A47-560D-4929-E524B64445A3}"/>
              </a:ext>
            </a:extLst>
          </p:cNvPr>
          <p:cNvSpPr>
            <a:spLocks noGrp="1"/>
          </p:cNvSpPr>
          <p:nvPr>
            <p:ph type="ftr" sz="quarter" idx="50"/>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3243AEA6-B1A4-1C35-904B-AE7DA7C24494}"/>
              </a:ext>
            </a:extLst>
          </p:cNvPr>
          <p:cNvSpPr>
            <a:spLocks noGrp="1"/>
          </p:cNvSpPr>
          <p:nvPr>
            <p:ph type="sldNum" sz="half" idx="51"/>
          </p:nvPr>
        </p:nvSpPr>
        <p:spPr/>
        <p:txBody>
          <a:bodyPr/>
          <a:lstStyle/>
          <a:p>
            <a:fld id="{64D095EA-18D5-4754-B677-EAAE710458D2}" type="slidenum">
              <a:rPr lang="en-US" altLang="zh-CN" smtClean="0"/>
              <a:pPr/>
              <a:t>‹#›</a:t>
            </a:fld>
            <a:endParaRPr lang="en-US" altLang="zh-CN"/>
          </a:p>
        </p:txBody>
      </p:sp>
      <p:sp>
        <p:nvSpPr>
          <p:cNvPr id="6" name="Freeform 10">
            <a:extLst>
              <a:ext uri="{FF2B5EF4-FFF2-40B4-BE49-F238E27FC236}">
                <a16:creationId xmlns:a16="http://schemas.microsoft.com/office/drawing/2014/main" id="{38F4515C-99B9-2D48-1FDB-724091897AE4}"/>
              </a:ext>
              <a:ext uri="{C183D7F6-B498-43B3-948B-1728B52AA6E4}">
                <adec:decorative xmlns:adec="http://schemas.microsoft.com/office/drawing/2017/decorative" val="1"/>
              </a:ext>
            </a:extLst>
          </p:cNvPr>
          <p:cNvSpPr/>
          <p:nvPr userDrawn="1"/>
        </p:nvSpPr>
        <p:spPr>
          <a:xfrm>
            <a:off x="1132800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Tree>
    <p:extLst>
      <p:ext uri="{BB962C8B-B14F-4D97-AF65-F5344CB8AC3E}">
        <p14:creationId xmlns:p14="http://schemas.microsoft.com/office/powerpoint/2010/main" val="12319719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4-item Lists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86783"/>
            <a:ext cx="10504000" cy="1132258"/>
          </a:xfrm>
        </p:spPr>
        <p:txBody>
          <a:bodyPr lIns="0" tIns="0" rIns="0" bIns="0" anchor="ctr">
            <a:noAutofit/>
          </a:bodyPr>
          <a:lstStyle>
            <a:lvl1pPr algn="ctr">
              <a:defRPr sz="3600" b="0" baseline="0"/>
            </a:lvl1pPr>
          </a:lstStyle>
          <a:p>
            <a:r>
              <a:rPr lang="en-US"/>
              <a:t>Click to edit Master title style</a:t>
            </a:r>
          </a:p>
        </p:txBody>
      </p:sp>
      <p:sp>
        <p:nvSpPr>
          <p:cNvPr id="22" name="Rectangle 21">
            <a:extLst>
              <a:ext uri="{FF2B5EF4-FFF2-40B4-BE49-F238E27FC236}">
                <a16:creationId xmlns:a16="http://schemas.microsoft.com/office/drawing/2014/main" id="{D04B793B-FE1B-6285-CB8E-8986809C3F45}"/>
              </a:ext>
              <a:ext uri="{C183D7F6-B498-43B3-948B-1728B52AA6E4}">
                <adec:decorative xmlns:adec="http://schemas.microsoft.com/office/drawing/2017/decorative" val="1"/>
              </a:ext>
            </a:extLst>
          </p:cNvPr>
          <p:cNvSpPr/>
          <p:nvPr userDrawn="1"/>
        </p:nvSpPr>
        <p:spPr>
          <a:xfrm rot="2700000">
            <a:off x="1595440" y="2342604"/>
            <a:ext cx="900000" cy="900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3" name="Text Placeholder 22">
            <a:extLst>
              <a:ext uri="{FF2B5EF4-FFF2-40B4-BE49-F238E27FC236}">
                <a16:creationId xmlns:a16="http://schemas.microsoft.com/office/drawing/2014/main" id="{AE8A8674-6A2C-78A3-885D-55C088B06985}"/>
              </a:ext>
            </a:extLst>
          </p:cNvPr>
          <p:cNvSpPr>
            <a:spLocks noGrp="1"/>
          </p:cNvSpPr>
          <p:nvPr>
            <p:ph type="body" sz="quarter" idx="53" hasCustomPrompt="1"/>
          </p:nvPr>
        </p:nvSpPr>
        <p:spPr>
          <a:xfrm>
            <a:off x="1775855" y="2555875"/>
            <a:ext cx="538162" cy="471988"/>
          </a:xfrm>
        </p:spPr>
        <p:txBody>
          <a:bodyPr lIns="0" tIns="0" rIns="0" bIns="0" anchor="ctr">
            <a:noAutofit/>
          </a:bodyPr>
          <a:lstStyle>
            <a:lvl1pPr marL="0" indent="0" algn="ctr">
              <a:lnSpc>
                <a:spcPct val="100000"/>
              </a:lnSpc>
              <a:spcBef>
                <a:spcPts val="0"/>
              </a:spcBef>
              <a:buNone/>
              <a:defRPr sz="2000" b="1" baseline="0"/>
            </a:lvl1pPr>
          </a:lstStyle>
          <a:p>
            <a:pPr lvl="0"/>
            <a:r>
              <a:rPr lang="en-US"/>
              <a:t>01</a:t>
            </a:r>
          </a:p>
        </p:txBody>
      </p:sp>
      <p:sp>
        <p:nvSpPr>
          <p:cNvPr id="11" name="Text Placeholder 39">
            <a:extLst>
              <a:ext uri="{FF2B5EF4-FFF2-40B4-BE49-F238E27FC236}">
                <a16:creationId xmlns:a16="http://schemas.microsoft.com/office/drawing/2014/main" id="{E43A858A-91C9-3821-CE0E-B8560BABAAD0}"/>
              </a:ext>
            </a:extLst>
          </p:cNvPr>
          <p:cNvSpPr>
            <a:spLocks noGrp="1"/>
          </p:cNvSpPr>
          <p:nvPr>
            <p:ph type="body" sz="quarter" idx="27"/>
          </p:nvPr>
        </p:nvSpPr>
        <p:spPr>
          <a:xfrm>
            <a:off x="849311"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2" name="Text Placeholder 39">
            <a:extLst>
              <a:ext uri="{FF2B5EF4-FFF2-40B4-BE49-F238E27FC236}">
                <a16:creationId xmlns:a16="http://schemas.microsoft.com/office/drawing/2014/main" id="{9CAF2C49-1346-8F16-115B-B7FF24FBBC29}"/>
              </a:ext>
            </a:extLst>
          </p:cNvPr>
          <p:cNvSpPr>
            <a:spLocks noGrp="1"/>
          </p:cNvSpPr>
          <p:nvPr>
            <p:ph type="body" sz="quarter" idx="32"/>
          </p:nvPr>
        </p:nvSpPr>
        <p:spPr>
          <a:xfrm>
            <a:off x="844000" y="4772803"/>
            <a:ext cx="2386947" cy="1109791"/>
          </a:xfrm>
        </p:spPr>
        <p:txBody>
          <a:bodyPr lIns="0" tIns="0" rIns="0" bIns="0" anchor="t">
            <a:noAutofit/>
          </a:bodyPr>
          <a:lstStyle>
            <a:lvl1pPr marL="0" indent="0" algn="ctr">
              <a:lnSpc>
                <a:spcPct val="120000"/>
              </a:lnSpc>
              <a:spcBef>
                <a:spcPts val="0"/>
              </a:spcBef>
              <a:buNone/>
              <a:defRPr sz="1400" b="0" baseline="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1" name="Rectangle 20">
            <a:extLst>
              <a:ext uri="{FF2B5EF4-FFF2-40B4-BE49-F238E27FC236}">
                <a16:creationId xmlns:a16="http://schemas.microsoft.com/office/drawing/2014/main" id="{7E9EF5B5-8530-E4D6-CF9A-48AD966AEC43}"/>
              </a:ext>
              <a:ext uri="{C183D7F6-B498-43B3-948B-1728B52AA6E4}">
                <adec:decorative xmlns:adec="http://schemas.microsoft.com/office/drawing/2017/decorative" val="1"/>
              </a:ext>
            </a:extLst>
          </p:cNvPr>
          <p:cNvSpPr/>
          <p:nvPr userDrawn="1"/>
        </p:nvSpPr>
        <p:spPr>
          <a:xfrm rot="2700000">
            <a:off x="4290502" y="2342604"/>
            <a:ext cx="900000" cy="900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 Placeholder 22">
            <a:extLst>
              <a:ext uri="{FF2B5EF4-FFF2-40B4-BE49-F238E27FC236}">
                <a16:creationId xmlns:a16="http://schemas.microsoft.com/office/drawing/2014/main" id="{9E3CF133-5941-82E8-E04A-DA0824EBD0E3}"/>
              </a:ext>
            </a:extLst>
          </p:cNvPr>
          <p:cNvSpPr>
            <a:spLocks noGrp="1"/>
          </p:cNvSpPr>
          <p:nvPr>
            <p:ph type="body" sz="quarter" idx="54" hasCustomPrompt="1"/>
          </p:nvPr>
        </p:nvSpPr>
        <p:spPr>
          <a:xfrm>
            <a:off x="4471925" y="2555875"/>
            <a:ext cx="538162" cy="471988"/>
          </a:xfrm>
        </p:spPr>
        <p:txBody>
          <a:bodyPr lIns="0" tIns="0" rIns="0" bIns="0" anchor="ctr">
            <a:noAutofit/>
          </a:bodyPr>
          <a:lstStyle>
            <a:lvl1pPr marL="0" indent="0" algn="ctr">
              <a:lnSpc>
                <a:spcPct val="100000"/>
              </a:lnSpc>
              <a:spcBef>
                <a:spcPts val="0"/>
              </a:spcBef>
              <a:buNone/>
              <a:defRPr sz="2000" b="1"/>
            </a:lvl1pPr>
          </a:lstStyle>
          <a:p>
            <a:pPr lvl="0"/>
            <a:r>
              <a:rPr lang="en-US"/>
              <a:t>02</a:t>
            </a:r>
          </a:p>
        </p:txBody>
      </p:sp>
      <p:sp>
        <p:nvSpPr>
          <p:cNvPr id="13" name="Text Placeholder 39">
            <a:extLst>
              <a:ext uri="{FF2B5EF4-FFF2-40B4-BE49-F238E27FC236}">
                <a16:creationId xmlns:a16="http://schemas.microsoft.com/office/drawing/2014/main" id="{45B3CBFA-E3D3-AC2E-B510-A3E509B0C78B}"/>
              </a:ext>
            </a:extLst>
          </p:cNvPr>
          <p:cNvSpPr>
            <a:spLocks noGrp="1"/>
          </p:cNvSpPr>
          <p:nvPr>
            <p:ph type="body" sz="quarter" idx="43"/>
          </p:nvPr>
        </p:nvSpPr>
        <p:spPr>
          <a:xfrm>
            <a:off x="3544373"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4" name="Text Placeholder 39">
            <a:extLst>
              <a:ext uri="{FF2B5EF4-FFF2-40B4-BE49-F238E27FC236}">
                <a16:creationId xmlns:a16="http://schemas.microsoft.com/office/drawing/2014/main" id="{C4A03FA8-A059-D38F-9876-666DD0ECB57C}"/>
              </a:ext>
            </a:extLst>
          </p:cNvPr>
          <p:cNvSpPr>
            <a:spLocks noGrp="1"/>
          </p:cNvSpPr>
          <p:nvPr>
            <p:ph type="body" sz="quarter" idx="44"/>
          </p:nvPr>
        </p:nvSpPr>
        <p:spPr>
          <a:xfrm>
            <a:off x="3544373" y="4772803"/>
            <a:ext cx="2386947" cy="1109791"/>
          </a:xfrm>
        </p:spPr>
        <p:txBody>
          <a:bodyPr lIns="0" tIns="0" rIns="0" bIns="0" anchor="t">
            <a:noAutofit/>
          </a:bodyPr>
          <a:lstStyle>
            <a:lvl1pPr marL="0" indent="0" algn="ctr">
              <a:lnSpc>
                <a:spcPct val="120000"/>
              </a:lnSpc>
              <a:spcBef>
                <a:spcPts val="0"/>
              </a:spcBef>
              <a:buNone/>
              <a:defRPr sz="1400" b="0" baseline="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9" name="Rectangle 18">
            <a:extLst>
              <a:ext uri="{FF2B5EF4-FFF2-40B4-BE49-F238E27FC236}">
                <a16:creationId xmlns:a16="http://schemas.microsoft.com/office/drawing/2014/main" id="{A9CA5883-1BC2-4117-EA02-EC8AD2250CF4}"/>
              </a:ext>
              <a:ext uri="{C183D7F6-B498-43B3-948B-1728B52AA6E4}">
                <adec:decorative xmlns:adec="http://schemas.microsoft.com/office/drawing/2017/decorative" val="1"/>
              </a:ext>
            </a:extLst>
          </p:cNvPr>
          <p:cNvSpPr/>
          <p:nvPr userDrawn="1"/>
        </p:nvSpPr>
        <p:spPr>
          <a:xfrm rot="2700000">
            <a:off x="6996186" y="2342604"/>
            <a:ext cx="900000" cy="900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 Placeholder 22">
            <a:extLst>
              <a:ext uri="{FF2B5EF4-FFF2-40B4-BE49-F238E27FC236}">
                <a16:creationId xmlns:a16="http://schemas.microsoft.com/office/drawing/2014/main" id="{E026FB72-13D2-A672-8054-B2DD723FDAFC}"/>
              </a:ext>
            </a:extLst>
          </p:cNvPr>
          <p:cNvSpPr>
            <a:spLocks noGrp="1"/>
          </p:cNvSpPr>
          <p:nvPr>
            <p:ph type="body" sz="quarter" idx="55" hasCustomPrompt="1"/>
          </p:nvPr>
        </p:nvSpPr>
        <p:spPr>
          <a:xfrm>
            <a:off x="7177609" y="2555875"/>
            <a:ext cx="538162" cy="471988"/>
          </a:xfrm>
        </p:spPr>
        <p:txBody>
          <a:bodyPr lIns="0" tIns="0" rIns="0" bIns="0" anchor="ctr">
            <a:noAutofit/>
          </a:bodyPr>
          <a:lstStyle>
            <a:lvl1pPr marL="0" indent="0" algn="ctr">
              <a:lnSpc>
                <a:spcPct val="100000"/>
              </a:lnSpc>
              <a:spcBef>
                <a:spcPts val="0"/>
              </a:spcBef>
              <a:buNone/>
              <a:defRPr sz="2000" b="1"/>
            </a:lvl1pPr>
          </a:lstStyle>
          <a:p>
            <a:pPr lvl="0"/>
            <a:r>
              <a:rPr lang="en-US"/>
              <a:t>03</a:t>
            </a:r>
          </a:p>
        </p:txBody>
      </p:sp>
      <p:sp>
        <p:nvSpPr>
          <p:cNvPr id="15" name="Text Placeholder 39">
            <a:extLst>
              <a:ext uri="{FF2B5EF4-FFF2-40B4-BE49-F238E27FC236}">
                <a16:creationId xmlns:a16="http://schemas.microsoft.com/office/drawing/2014/main" id="{7E338EE7-1C29-9EB1-7D4B-BE14FF1EF552}"/>
              </a:ext>
            </a:extLst>
          </p:cNvPr>
          <p:cNvSpPr>
            <a:spLocks noGrp="1"/>
          </p:cNvSpPr>
          <p:nvPr>
            <p:ph type="body" sz="quarter" idx="45"/>
          </p:nvPr>
        </p:nvSpPr>
        <p:spPr>
          <a:xfrm>
            <a:off x="6250057"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6" name="Text Placeholder 39">
            <a:extLst>
              <a:ext uri="{FF2B5EF4-FFF2-40B4-BE49-F238E27FC236}">
                <a16:creationId xmlns:a16="http://schemas.microsoft.com/office/drawing/2014/main" id="{1A88B820-9E83-5831-8899-B32462660AF2}"/>
              </a:ext>
            </a:extLst>
          </p:cNvPr>
          <p:cNvSpPr>
            <a:spLocks noGrp="1"/>
          </p:cNvSpPr>
          <p:nvPr>
            <p:ph type="body" sz="quarter" idx="46"/>
          </p:nvPr>
        </p:nvSpPr>
        <p:spPr>
          <a:xfrm>
            <a:off x="6250057" y="4772803"/>
            <a:ext cx="2386947" cy="1109791"/>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20" name="Rectangle 19">
            <a:extLst>
              <a:ext uri="{FF2B5EF4-FFF2-40B4-BE49-F238E27FC236}">
                <a16:creationId xmlns:a16="http://schemas.microsoft.com/office/drawing/2014/main" id="{C0D94238-F4ED-1581-5C30-F99B2DD3BE6E}"/>
              </a:ext>
              <a:ext uri="{C183D7F6-B498-43B3-948B-1728B52AA6E4}">
                <adec:decorative xmlns:adec="http://schemas.microsoft.com/office/drawing/2017/decorative" val="1"/>
              </a:ext>
            </a:extLst>
          </p:cNvPr>
          <p:cNvSpPr/>
          <p:nvPr userDrawn="1"/>
        </p:nvSpPr>
        <p:spPr>
          <a:xfrm rot="2700000">
            <a:off x="9701870" y="2342604"/>
            <a:ext cx="900000" cy="900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 Placeholder 22">
            <a:extLst>
              <a:ext uri="{FF2B5EF4-FFF2-40B4-BE49-F238E27FC236}">
                <a16:creationId xmlns:a16="http://schemas.microsoft.com/office/drawing/2014/main" id="{A8172AFA-E7F1-B55A-76C1-51D31BBCF2DA}"/>
              </a:ext>
            </a:extLst>
          </p:cNvPr>
          <p:cNvSpPr>
            <a:spLocks noGrp="1"/>
          </p:cNvSpPr>
          <p:nvPr>
            <p:ph type="body" sz="quarter" idx="56" hasCustomPrompt="1"/>
          </p:nvPr>
        </p:nvSpPr>
        <p:spPr>
          <a:xfrm>
            <a:off x="9883293" y="2555875"/>
            <a:ext cx="538162" cy="471988"/>
          </a:xfrm>
        </p:spPr>
        <p:txBody>
          <a:bodyPr lIns="0" tIns="0" rIns="0" bIns="0" anchor="ctr">
            <a:noAutofit/>
          </a:bodyPr>
          <a:lstStyle>
            <a:lvl1pPr marL="0" indent="0" algn="ctr">
              <a:lnSpc>
                <a:spcPct val="100000"/>
              </a:lnSpc>
              <a:spcBef>
                <a:spcPts val="0"/>
              </a:spcBef>
              <a:buNone/>
              <a:defRPr sz="2000" b="1"/>
            </a:lvl1pPr>
          </a:lstStyle>
          <a:p>
            <a:pPr lvl="0"/>
            <a:r>
              <a:rPr lang="en-US"/>
              <a:t>04</a:t>
            </a:r>
          </a:p>
        </p:txBody>
      </p:sp>
      <p:sp>
        <p:nvSpPr>
          <p:cNvPr id="18" name="Text Placeholder 39">
            <a:extLst>
              <a:ext uri="{FF2B5EF4-FFF2-40B4-BE49-F238E27FC236}">
                <a16:creationId xmlns:a16="http://schemas.microsoft.com/office/drawing/2014/main" id="{742CB665-6EEC-FF01-F8B6-BFDD82A1C9B1}"/>
              </a:ext>
            </a:extLst>
          </p:cNvPr>
          <p:cNvSpPr>
            <a:spLocks noGrp="1"/>
          </p:cNvSpPr>
          <p:nvPr>
            <p:ph type="body" sz="quarter" idx="48"/>
          </p:nvPr>
        </p:nvSpPr>
        <p:spPr>
          <a:xfrm>
            <a:off x="8955741" y="3605138"/>
            <a:ext cx="2392258" cy="1099928"/>
          </a:xfrm>
        </p:spPr>
        <p:txBody>
          <a:bodyPr lIns="0" tIns="0" rIns="0" bIns="0" anchor="ctr">
            <a:noAutofit/>
          </a:bodyPr>
          <a:lstStyle>
            <a:lvl1pPr marL="0" indent="0" algn="ctr">
              <a:lnSpc>
                <a:spcPct val="100000"/>
              </a:lnSpc>
              <a:spcBef>
                <a:spcPts val="0"/>
              </a:spcBef>
              <a:buNone/>
              <a:defRPr sz="1800" b="0" baseline="0">
                <a:latin typeface="+mj-lt"/>
                <a:ea typeface="+mj-ea"/>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17" name="Text Placeholder 39">
            <a:extLst>
              <a:ext uri="{FF2B5EF4-FFF2-40B4-BE49-F238E27FC236}">
                <a16:creationId xmlns:a16="http://schemas.microsoft.com/office/drawing/2014/main" id="{A0C05F80-E7A7-974F-11AE-37CA12917E41}"/>
              </a:ext>
            </a:extLst>
          </p:cNvPr>
          <p:cNvSpPr>
            <a:spLocks noGrp="1"/>
          </p:cNvSpPr>
          <p:nvPr>
            <p:ph type="body" sz="quarter" idx="47"/>
          </p:nvPr>
        </p:nvSpPr>
        <p:spPr>
          <a:xfrm>
            <a:off x="8955741" y="4772803"/>
            <a:ext cx="2386947" cy="1109791"/>
          </a:xfrm>
        </p:spPr>
        <p:txBody>
          <a:bodyPr lIns="0" tIns="0" rIns="0" bIns="0" anchor="t">
            <a:noAutofit/>
          </a:bodyPr>
          <a:lstStyle>
            <a:lvl1pPr marL="0" indent="0" algn="ctr">
              <a:lnSpc>
                <a:spcPct val="120000"/>
              </a:lnSpc>
              <a:spcBef>
                <a:spcPts val="0"/>
              </a:spcBef>
              <a:buNone/>
              <a:defRPr sz="1400" b="0">
                <a:latin typeface="+mn-lt"/>
              </a:defRPr>
            </a:lvl1pPr>
            <a:lvl2pPr marL="0" indent="0">
              <a:lnSpc>
                <a:spcPct val="100000"/>
              </a:lnSpc>
              <a:spcBef>
                <a:spcPts val="0"/>
              </a:spcBef>
              <a:defRPr sz="1800" b="1"/>
            </a:lvl2pPr>
            <a:lvl3pPr marL="0" indent="0">
              <a:lnSpc>
                <a:spcPct val="100000"/>
              </a:lnSpc>
              <a:spcBef>
                <a:spcPts val="0"/>
              </a:spcBef>
              <a:defRPr sz="1800" b="1"/>
            </a:lvl3pPr>
            <a:lvl4pPr marL="0" indent="0">
              <a:lnSpc>
                <a:spcPct val="100000"/>
              </a:lnSpc>
              <a:spcBef>
                <a:spcPts val="0"/>
              </a:spcBef>
              <a:defRPr sz="1800" b="1"/>
            </a:lvl4pPr>
            <a:lvl5pPr marL="0" indent="0">
              <a:lnSpc>
                <a:spcPct val="100000"/>
              </a:lnSpc>
              <a:spcBef>
                <a:spcPts val="0"/>
              </a:spcBef>
              <a:defRPr sz="1800" b="1"/>
            </a:lvl5pPr>
          </a:lstStyle>
          <a:p>
            <a:pPr lvl="0"/>
            <a:r>
              <a:rPr lang="en-US"/>
              <a:t>Click to edit Master text styles</a:t>
            </a:r>
          </a:p>
        </p:txBody>
      </p:sp>
      <p:sp>
        <p:nvSpPr>
          <p:cNvPr id="4" name="Freeform 10">
            <a:extLst>
              <a:ext uri="{FF2B5EF4-FFF2-40B4-BE49-F238E27FC236}">
                <a16:creationId xmlns:a16="http://schemas.microsoft.com/office/drawing/2014/main" id="{A92033DA-CD7B-15DF-86F6-0E2B9CC1BDDB}"/>
              </a:ext>
              <a:ext uri="{C183D7F6-B498-43B3-948B-1728B52AA6E4}">
                <adec:decorative xmlns:adec="http://schemas.microsoft.com/office/drawing/2017/decorative" val="1"/>
              </a:ext>
            </a:extLst>
          </p:cNvPr>
          <p:cNvSpPr/>
          <p:nvPr userDrawn="1"/>
        </p:nvSpPr>
        <p:spPr>
          <a:xfrm>
            <a:off x="1132800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Freeform 10">
            <a:extLst>
              <a:ext uri="{FF2B5EF4-FFF2-40B4-BE49-F238E27FC236}">
                <a16:creationId xmlns:a16="http://schemas.microsoft.com/office/drawing/2014/main" id="{42BBB4F4-DBE8-A871-F021-41C278F66673}"/>
              </a:ext>
              <a:ext uri="{C183D7F6-B498-43B3-948B-1728B52AA6E4}">
                <adec:decorative xmlns:adec="http://schemas.microsoft.com/office/drawing/2017/decorative" val="1"/>
              </a:ext>
            </a:extLst>
          </p:cNvPr>
          <p:cNvSpPr/>
          <p:nvPr userDrawn="1"/>
        </p:nvSpPr>
        <p:spPr>
          <a:xfrm>
            <a:off x="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8" name="Date Placeholder 7">
            <a:extLst>
              <a:ext uri="{FF2B5EF4-FFF2-40B4-BE49-F238E27FC236}">
                <a16:creationId xmlns:a16="http://schemas.microsoft.com/office/drawing/2014/main" id="{CF3B934A-5E56-386C-D8A1-F89B47535235}"/>
              </a:ext>
            </a:extLst>
          </p:cNvPr>
          <p:cNvSpPr>
            <a:spLocks noGrp="1"/>
          </p:cNvSpPr>
          <p:nvPr>
            <p:ph type="dt" sz="half" idx="57"/>
          </p:nvPr>
        </p:nvSpPr>
        <p:spPr/>
        <p:txBody>
          <a:bodyPr/>
          <a:lstStyle/>
          <a:p>
            <a:r>
              <a:rPr lang="en-US" altLang="zh-CN"/>
              <a:t>03/13/2025</a:t>
            </a:r>
          </a:p>
        </p:txBody>
      </p:sp>
      <p:sp>
        <p:nvSpPr>
          <p:cNvPr id="9" name="Footer Placeholder 8">
            <a:extLst>
              <a:ext uri="{FF2B5EF4-FFF2-40B4-BE49-F238E27FC236}">
                <a16:creationId xmlns:a16="http://schemas.microsoft.com/office/drawing/2014/main" id="{A01DED24-163D-B65F-BE20-40E3E89BA187}"/>
              </a:ext>
            </a:extLst>
          </p:cNvPr>
          <p:cNvSpPr>
            <a:spLocks noGrp="1"/>
          </p:cNvSpPr>
          <p:nvPr>
            <p:ph type="ftr" sz="quarter" idx="58"/>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94EC2C11-1B85-1A51-4D3C-613DDEF59E4C}"/>
              </a:ext>
            </a:extLst>
          </p:cNvPr>
          <p:cNvSpPr>
            <a:spLocks noGrp="1"/>
          </p:cNvSpPr>
          <p:nvPr>
            <p:ph type="sldNum" sz="half" idx="59"/>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6981638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1" y="831919"/>
            <a:ext cx="10504000" cy="528186"/>
          </a:xfrm>
        </p:spPr>
        <p:txBody>
          <a:bodyPr lIns="0" tIns="0" rIns="0" bIns="0" anchor="ctr">
            <a:noAutofit/>
          </a:bodyPr>
          <a:lstStyle>
            <a:lvl1pPr>
              <a:defRPr sz="2400" b="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844000" y="1474839"/>
            <a:ext cx="10504000" cy="4551241"/>
          </a:xfrm>
        </p:spPr>
        <p:txBody>
          <a:bodyPr lIns="0" tIns="0" rIns="0" bIns="0">
            <a:noAutofit/>
          </a:bodyPr>
          <a:lstStyle>
            <a:lvl1pPr marL="0" indent="0">
              <a:buFont typeface="Arial" panose="020B0604020202020204" pitchFamily="34" charse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reeform 10">
            <a:extLst>
              <a:ext uri="{FF2B5EF4-FFF2-40B4-BE49-F238E27FC236}">
                <a16:creationId xmlns:a16="http://schemas.microsoft.com/office/drawing/2014/main" id="{E7076EBE-8B9B-D80E-9D47-670E9B0CEEBC}"/>
              </a:ext>
              <a:ext uri="{C183D7F6-B498-43B3-948B-1728B52AA6E4}">
                <adec:decorative xmlns:adec="http://schemas.microsoft.com/office/drawing/2017/decorative" val="1"/>
              </a:ext>
            </a:extLst>
          </p:cNvPr>
          <p:cNvSpPr/>
          <p:nvPr userDrawn="1"/>
        </p:nvSpPr>
        <p:spPr>
          <a:xfrm>
            <a:off x="10927775" y="6134100"/>
            <a:ext cx="1264225"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7" name="Freeform 10">
            <a:extLst>
              <a:ext uri="{FF2B5EF4-FFF2-40B4-BE49-F238E27FC236}">
                <a16:creationId xmlns:a16="http://schemas.microsoft.com/office/drawing/2014/main" id="{4E827913-4E68-200E-74E6-BA627AD330B7}"/>
              </a:ext>
              <a:ext uri="{C183D7F6-B498-43B3-948B-1728B52AA6E4}">
                <adec:decorative xmlns:adec="http://schemas.microsoft.com/office/drawing/2017/decorative" val="1"/>
              </a:ext>
            </a:extLst>
          </p:cNvPr>
          <p:cNvSpPr/>
          <p:nvPr userDrawn="1"/>
        </p:nvSpPr>
        <p:spPr>
          <a:xfrm>
            <a:off x="0" y="-7294"/>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Date Placeholder 3">
            <a:extLst>
              <a:ext uri="{FF2B5EF4-FFF2-40B4-BE49-F238E27FC236}">
                <a16:creationId xmlns:a16="http://schemas.microsoft.com/office/drawing/2014/main" id="{1287268E-5E3E-2AD7-B2AC-3E79A405DDBE}"/>
              </a:ext>
            </a:extLst>
          </p:cNvPr>
          <p:cNvSpPr>
            <a:spLocks noGrp="1"/>
          </p:cNvSpPr>
          <p:nvPr>
            <p:ph type="dt" sz="half" idx="10"/>
          </p:nvPr>
        </p:nvSpPr>
        <p:spPr/>
        <p:txBody>
          <a:bodyPr/>
          <a:lstStyle/>
          <a:p>
            <a:r>
              <a:rPr lang="en-US" altLang="zh-CN"/>
              <a:t>03/13/2025</a:t>
            </a:r>
          </a:p>
        </p:txBody>
      </p:sp>
      <p:sp>
        <p:nvSpPr>
          <p:cNvPr id="5" name="Footer Placeholder 4">
            <a:extLst>
              <a:ext uri="{FF2B5EF4-FFF2-40B4-BE49-F238E27FC236}">
                <a16:creationId xmlns:a16="http://schemas.microsoft.com/office/drawing/2014/main" id="{34BFE119-0E16-F9DF-FDDF-999CD986B73D}"/>
              </a:ext>
            </a:extLst>
          </p:cNvPr>
          <p:cNvSpPr>
            <a:spLocks noGrp="1"/>
          </p:cNvSpPr>
          <p:nvPr>
            <p:ph type="ftr" sz="quarter" idx="11"/>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AEE75046-A216-B975-2CE2-CAC7ADC2F49E}"/>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19900955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lIns="0" tIns="0" rIns="0" bIns="0" anchor="ctr">
            <a:normAutofit/>
          </a:bodyPr>
          <a:lstStyle>
            <a:lvl1pPr>
              <a:defRPr sz="2400" b="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67091"/>
            <a:ext cx="11924209" cy="6123818"/>
          </a:xfrm>
        </p:spPr>
        <p:txBody>
          <a:bodyPr lIns="0" tIns="0" rIns="0" bIns="0">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4F5E03-29BB-BE4A-E176-199F574D4588}"/>
              </a:ext>
            </a:extLst>
          </p:cNvPr>
          <p:cNvSpPr>
            <a:spLocks noGrp="1"/>
          </p:cNvSpPr>
          <p:nvPr>
            <p:ph type="dt" sz="half" idx="10"/>
          </p:nvPr>
        </p:nvSpPr>
        <p:spPr/>
        <p:txBody>
          <a:bodyPr/>
          <a:lstStyle/>
          <a:p>
            <a:r>
              <a:rPr lang="en-US" altLang="zh-CN"/>
              <a:t>03/13/2025</a:t>
            </a:r>
          </a:p>
        </p:txBody>
      </p:sp>
      <p:sp>
        <p:nvSpPr>
          <p:cNvPr id="5" name="Footer Placeholder 4">
            <a:extLst>
              <a:ext uri="{FF2B5EF4-FFF2-40B4-BE49-F238E27FC236}">
                <a16:creationId xmlns:a16="http://schemas.microsoft.com/office/drawing/2014/main" id="{B900FA5B-BE86-69EC-2B18-32D177B8C260}"/>
              </a:ext>
            </a:extLst>
          </p:cNvPr>
          <p:cNvSpPr>
            <a:spLocks noGrp="1"/>
          </p:cNvSpPr>
          <p:nvPr>
            <p:ph type="ftr" sz="quarter" idx="11"/>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ACBA68EB-985E-2769-ED1E-68DF9609ABEE}"/>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85513039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8"/>
            <a:ext cx="10504000" cy="848979"/>
          </a:xfrm>
        </p:spPr>
        <p:txBody>
          <a:bodyPr lIns="0" tIns="0" rIns="0" bIns="0"/>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844000" y="1945532"/>
            <a:ext cx="10504000" cy="4080548"/>
          </a:xfrm>
        </p:spPr>
        <p:txBody>
          <a:bodyPr lIns="0" tIns="0" rIns="0" bIns="0">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reeform: Shape 6">
            <a:extLst>
              <a:ext uri="{FF2B5EF4-FFF2-40B4-BE49-F238E27FC236}">
                <a16:creationId xmlns:a16="http://schemas.microsoft.com/office/drawing/2014/main" id="{AEE4976D-B589-0C31-E7E9-4482138CF801}"/>
              </a:ext>
              <a:ext uri="{C183D7F6-B498-43B3-948B-1728B52AA6E4}">
                <adec:decorative xmlns:adec="http://schemas.microsoft.com/office/drawing/2017/decorative" val="1"/>
              </a:ext>
            </a:extLst>
          </p:cNvPr>
          <p:cNvSpPr/>
          <p:nvPr userDrawn="1"/>
        </p:nvSpPr>
        <p:spPr>
          <a:xfrm>
            <a:off x="2" y="6526800"/>
            <a:ext cx="12191999" cy="331200"/>
          </a:xfrm>
          <a:custGeom>
            <a:avLst/>
            <a:gdLst>
              <a:gd name="connsiteX0" fmla="*/ 0 w 12191999"/>
              <a:gd name="connsiteY0" fmla="*/ 0 h 331200"/>
              <a:gd name="connsiteX1" fmla="*/ 12191999 w 12191999"/>
              <a:gd name="connsiteY1" fmla="*/ 0 h 331200"/>
              <a:gd name="connsiteX2" fmla="*/ 12191999 w 12191999"/>
              <a:gd name="connsiteY2" fmla="*/ 331200 h 331200"/>
              <a:gd name="connsiteX3" fmla="*/ 0 w 12191999"/>
              <a:gd name="connsiteY3" fmla="*/ 331200 h 331200"/>
            </a:gdLst>
            <a:ahLst/>
            <a:cxnLst>
              <a:cxn ang="0">
                <a:pos x="connsiteX0" y="connsiteY0"/>
              </a:cxn>
              <a:cxn ang="0">
                <a:pos x="connsiteX1" y="connsiteY1"/>
              </a:cxn>
              <a:cxn ang="0">
                <a:pos x="connsiteX2" y="connsiteY2"/>
              </a:cxn>
              <a:cxn ang="0">
                <a:pos x="connsiteX3" y="connsiteY3"/>
              </a:cxn>
            </a:cxnLst>
            <a:rect l="l" t="t" r="r" b="b"/>
            <a:pathLst>
              <a:path w="12191999" h="331200">
                <a:moveTo>
                  <a:pt x="0" y="0"/>
                </a:moveTo>
                <a:lnTo>
                  <a:pt x="12191999" y="0"/>
                </a:lnTo>
                <a:lnTo>
                  <a:pt x="12191999" y="331200"/>
                </a:lnTo>
                <a:lnTo>
                  <a:pt x="0" y="331200"/>
                </a:lnTo>
                <a:close/>
              </a:path>
            </a:pathLst>
          </a:custGeom>
          <a:solidFill>
            <a:schemeClr val="accent1"/>
          </a:solidFill>
        </p:spPr>
        <p:txBody>
          <a:bodyPr wrap="square">
            <a:noAutofit/>
          </a:bodyPr>
          <a:lstStyle/>
          <a:p>
            <a:endParaRPr lang="zh-CN" altLang="en-US"/>
          </a:p>
        </p:txBody>
      </p:sp>
      <p:sp>
        <p:nvSpPr>
          <p:cNvPr id="8" name="Freeform 17">
            <a:extLst>
              <a:ext uri="{FF2B5EF4-FFF2-40B4-BE49-F238E27FC236}">
                <a16:creationId xmlns:a16="http://schemas.microsoft.com/office/drawing/2014/main" id="{69F5D76E-8F7F-EBB8-F6C2-59CB707B8E78}"/>
              </a:ext>
              <a:ext uri="{C183D7F6-B498-43B3-948B-1728B52AA6E4}">
                <adec:decorative xmlns:adec="http://schemas.microsoft.com/office/drawing/2017/decorative" val="1"/>
              </a:ext>
            </a:extLst>
          </p:cNvPr>
          <p:cNvSpPr/>
          <p:nvPr userDrawn="1"/>
        </p:nvSpPr>
        <p:spPr>
          <a:xfrm flipV="1">
            <a:off x="0"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r>
              <a:rPr lang="en-US" altLang="zh-CN" dirty="0"/>
              <a:t>03/13/2025</a:t>
            </a:r>
            <a:fld id="{990E4242-8CA0-457D-B3B1-7D78B4164321}" type="datetime1">
              <a:rPr lang="en-US" smtClean="0"/>
              <a:t>7/21/2025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
        <p:nvSpPr>
          <p:cNvPr id="10" name="Freeform 10">
            <a:extLst>
              <a:ext uri="{FF2B5EF4-FFF2-40B4-BE49-F238E27FC236}">
                <a16:creationId xmlns:a16="http://schemas.microsoft.com/office/drawing/2014/main" id="{1A527B57-46D4-DC53-E28F-8A420C84F537}"/>
              </a:ext>
              <a:ext uri="{C183D7F6-B498-43B3-948B-1728B52AA6E4}">
                <adec:decorative xmlns:adec="http://schemas.microsoft.com/office/drawing/2017/decorative" val="1"/>
              </a:ext>
            </a:extLst>
          </p:cNvPr>
          <p:cNvSpPr/>
          <p:nvPr userDrawn="1"/>
        </p:nvSpPr>
        <p:spPr>
          <a:xfrm>
            <a:off x="10927775" y="0"/>
            <a:ext cx="1264225"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Tree>
    <p:extLst>
      <p:ext uri="{BB962C8B-B14F-4D97-AF65-F5344CB8AC3E}">
        <p14:creationId xmlns:p14="http://schemas.microsoft.com/office/powerpoint/2010/main" val="17710804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385975"/>
            <a:ext cx="4325112" cy="2454796"/>
          </a:xfrm>
        </p:spPr>
        <p:txBody>
          <a:bodyPr lIns="0" tIns="0" rIns="0" bIns="0" anchor="ctr">
            <a:noAutofit/>
          </a:bodyPr>
          <a:lstStyle>
            <a:lvl1pPr>
              <a:defRPr sz="4400" b="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386584"/>
            <a:ext cx="4325112" cy="2459736"/>
          </a:xfrm>
        </p:spPr>
        <p:txBody>
          <a:bodyPr lIns="0" tIns="0" rIns="0" bIns="0" anchor="ctr">
            <a:noAutofit/>
          </a:bodyPr>
          <a:lstStyle>
            <a:lvl1pPr marL="0" indent="0">
              <a:buNone/>
              <a:defRPr sz="1400"/>
            </a:lvl1pPr>
            <a:lvl2pPr marL="228600" indent="0">
              <a:buNone/>
              <a:defRPr sz="1200"/>
            </a:lvl2pPr>
            <a:lvl3pPr marL="457200" indent="0">
              <a:buNone/>
              <a:defRPr sz="1100"/>
            </a:lvl3pPr>
            <a:lvl4pPr marL="685800" indent="0">
              <a:buNone/>
              <a:defRPr sz="105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reeform 10">
            <a:extLst>
              <a:ext uri="{FF2B5EF4-FFF2-40B4-BE49-F238E27FC236}">
                <a16:creationId xmlns:a16="http://schemas.microsoft.com/office/drawing/2014/main" id="{0012AECC-AEEF-9D31-81F0-BCB9078C0AD1}"/>
              </a:ext>
              <a:ext uri="{C183D7F6-B498-43B3-948B-1728B52AA6E4}">
                <adec:decorative xmlns:adec="http://schemas.microsoft.com/office/drawing/2017/decorative" val="1"/>
              </a:ext>
            </a:extLst>
          </p:cNvPr>
          <p:cNvSpPr/>
          <p:nvPr userDrawn="1"/>
        </p:nvSpPr>
        <p:spPr>
          <a:xfrm>
            <a:off x="0" y="4960385"/>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Freeform 10">
            <a:extLst>
              <a:ext uri="{FF2B5EF4-FFF2-40B4-BE49-F238E27FC236}">
                <a16:creationId xmlns:a16="http://schemas.microsoft.com/office/drawing/2014/main" id="{AA2FA1EE-FD32-9C64-3B6B-7AC3E3803C7E}"/>
              </a:ext>
              <a:ext uri="{C183D7F6-B498-43B3-948B-1728B52AA6E4}">
                <adec:decorative xmlns:adec="http://schemas.microsoft.com/office/drawing/2017/decorative" val="1"/>
              </a:ext>
            </a:extLst>
          </p:cNvPr>
          <p:cNvSpPr/>
          <p:nvPr userDrawn="1"/>
        </p:nvSpPr>
        <p:spPr>
          <a:xfrm>
            <a:off x="10927775" y="0"/>
            <a:ext cx="1264225"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Date Placeholder 3">
            <a:extLst>
              <a:ext uri="{FF2B5EF4-FFF2-40B4-BE49-F238E27FC236}">
                <a16:creationId xmlns:a16="http://schemas.microsoft.com/office/drawing/2014/main" id="{0F2658BB-96CD-AE22-0752-A04D94B98062}"/>
              </a:ext>
            </a:extLst>
          </p:cNvPr>
          <p:cNvSpPr>
            <a:spLocks noGrp="1"/>
          </p:cNvSpPr>
          <p:nvPr>
            <p:ph type="dt" sz="half" idx="14"/>
          </p:nvPr>
        </p:nvSpPr>
        <p:spPr/>
        <p:txBody>
          <a:bodyPr/>
          <a:lstStyle/>
          <a:p>
            <a:r>
              <a:rPr lang="en-US" altLang="zh-CN"/>
              <a:t>03/13/2025</a:t>
            </a:r>
          </a:p>
        </p:txBody>
      </p:sp>
      <p:sp>
        <p:nvSpPr>
          <p:cNvPr id="5" name="Footer Placeholder 4">
            <a:extLst>
              <a:ext uri="{FF2B5EF4-FFF2-40B4-BE49-F238E27FC236}">
                <a16:creationId xmlns:a16="http://schemas.microsoft.com/office/drawing/2014/main" id="{27F16505-EF88-827D-E3AA-E760AC687EFA}"/>
              </a:ext>
            </a:extLst>
          </p:cNvPr>
          <p:cNvSpPr>
            <a:spLocks noGrp="1"/>
          </p:cNvSpPr>
          <p:nvPr>
            <p:ph type="ftr" sz="quarter" idx="15"/>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3BE0F268-BF9C-C514-E532-F90259E6977A}"/>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126878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p:spPr>
        <p:txBody>
          <a:bodyPr lIns="0" tIns="0" rIns="0" bIns="0">
            <a:noAutofit/>
          </a:bodyPr>
          <a:lstStyle>
            <a:lvl1pPr>
              <a:defRPr sz="3600" b="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2254250"/>
            <a:ext cx="4956175" cy="3556000"/>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reeform 10">
            <a:extLst>
              <a:ext uri="{FF2B5EF4-FFF2-40B4-BE49-F238E27FC236}">
                <a16:creationId xmlns:a16="http://schemas.microsoft.com/office/drawing/2014/main" id="{7C2B6F59-ED68-51DC-A79B-DBB58FF845F1}"/>
              </a:ext>
              <a:ext uri="{C183D7F6-B498-43B3-948B-1728B52AA6E4}">
                <adec:decorative xmlns:adec="http://schemas.microsoft.com/office/drawing/2017/decorative" val="1"/>
              </a:ext>
            </a:extLst>
          </p:cNvPr>
          <p:cNvSpPr/>
          <p:nvPr userDrawn="1"/>
        </p:nvSpPr>
        <p:spPr>
          <a:xfrm>
            <a:off x="0" y="0"/>
            <a:ext cx="12192000"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Date Placeholder 3">
            <a:extLst>
              <a:ext uri="{FF2B5EF4-FFF2-40B4-BE49-F238E27FC236}">
                <a16:creationId xmlns:a16="http://schemas.microsoft.com/office/drawing/2014/main" id="{3A9725C6-AC4C-0F93-49B1-C5DA56CFE1CA}"/>
              </a:ext>
            </a:extLst>
          </p:cNvPr>
          <p:cNvSpPr>
            <a:spLocks noGrp="1"/>
          </p:cNvSpPr>
          <p:nvPr>
            <p:ph type="dt" sz="half" idx="14"/>
          </p:nvPr>
        </p:nvSpPr>
        <p:spPr/>
        <p:txBody>
          <a:bodyPr/>
          <a:lstStyle/>
          <a:p>
            <a:r>
              <a:rPr lang="en-US" altLang="zh-CN"/>
              <a:t>03/13/2025</a:t>
            </a:r>
          </a:p>
        </p:txBody>
      </p:sp>
      <p:sp>
        <p:nvSpPr>
          <p:cNvPr id="5" name="Footer Placeholder 4">
            <a:extLst>
              <a:ext uri="{FF2B5EF4-FFF2-40B4-BE49-F238E27FC236}">
                <a16:creationId xmlns:a16="http://schemas.microsoft.com/office/drawing/2014/main" id="{DFCF279C-C717-2E57-C2ED-3895123B51EC}"/>
              </a:ext>
            </a:extLst>
          </p:cNvPr>
          <p:cNvSpPr>
            <a:spLocks noGrp="1"/>
          </p:cNvSpPr>
          <p:nvPr>
            <p:ph type="ftr" sz="quarter" idx="15"/>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65FD4253-87B4-E013-4CA9-52ACDA3F5117}"/>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1303089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1109587"/>
            <a:ext cx="4145582" cy="4638825"/>
          </a:xfrm>
        </p:spPr>
        <p:txBody>
          <a:bodyPr lIns="0" tIns="0" rIns="0" bIns="0">
            <a:noAutofit/>
          </a:bodyPr>
          <a:lstStyle>
            <a:lvl1pPr>
              <a:defRPr sz="3600" b="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666338" y="1110022"/>
            <a:ext cx="5681662" cy="4818062"/>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reeform 10">
            <a:extLst>
              <a:ext uri="{FF2B5EF4-FFF2-40B4-BE49-F238E27FC236}">
                <a16:creationId xmlns:a16="http://schemas.microsoft.com/office/drawing/2014/main" id="{C90280B4-6872-BA31-B1E5-F2FAF9A85E7D}"/>
              </a:ext>
              <a:ext uri="{C183D7F6-B498-43B3-948B-1728B52AA6E4}">
                <adec:decorative xmlns:adec="http://schemas.microsoft.com/office/drawing/2017/decorative" val="1"/>
              </a:ext>
            </a:extLst>
          </p:cNvPr>
          <p:cNvSpPr/>
          <p:nvPr userDrawn="1"/>
        </p:nvSpPr>
        <p:spPr>
          <a:xfrm>
            <a:off x="10927775" y="6134100"/>
            <a:ext cx="1264225"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Freeform 10">
            <a:extLst>
              <a:ext uri="{FF2B5EF4-FFF2-40B4-BE49-F238E27FC236}">
                <a16:creationId xmlns:a16="http://schemas.microsoft.com/office/drawing/2014/main" id="{BA2446B5-DBA6-557B-92E7-CE3595DF1233}"/>
              </a:ext>
              <a:ext uri="{C183D7F6-B498-43B3-948B-1728B52AA6E4}">
                <adec:decorative xmlns:adec="http://schemas.microsoft.com/office/drawing/2017/decorative" val="1"/>
              </a:ext>
            </a:extLst>
          </p:cNvPr>
          <p:cNvSpPr/>
          <p:nvPr userDrawn="1"/>
        </p:nvSpPr>
        <p:spPr>
          <a:xfrm>
            <a:off x="0" y="0"/>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Date Placeholder 3">
            <a:extLst>
              <a:ext uri="{FF2B5EF4-FFF2-40B4-BE49-F238E27FC236}">
                <a16:creationId xmlns:a16="http://schemas.microsoft.com/office/drawing/2014/main" id="{BD00271A-D627-7A0C-1E77-FD78A6DAAD1B}"/>
              </a:ext>
            </a:extLst>
          </p:cNvPr>
          <p:cNvSpPr>
            <a:spLocks noGrp="1"/>
          </p:cNvSpPr>
          <p:nvPr>
            <p:ph type="dt" sz="half" idx="14"/>
          </p:nvPr>
        </p:nvSpPr>
        <p:spPr/>
        <p:txBody>
          <a:bodyPr/>
          <a:lstStyle/>
          <a:p>
            <a:r>
              <a:rPr lang="en-US" altLang="zh-CN"/>
              <a:t>03/13/2025</a:t>
            </a:r>
          </a:p>
        </p:txBody>
      </p:sp>
      <p:sp>
        <p:nvSpPr>
          <p:cNvPr id="5" name="Footer Placeholder 4">
            <a:extLst>
              <a:ext uri="{FF2B5EF4-FFF2-40B4-BE49-F238E27FC236}">
                <a16:creationId xmlns:a16="http://schemas.microsoft.com/office/drawing/2014/main" id="{10AF3BBE-43FC-FA7F-3C5B-0FB78E695A2D}"/>
              </a:ext>
            </a:extLst>
          </p:cNvPr>
          <p:cNvSpPr>
            <a:spLocks noGrp="1"/>
          </p:cNvSpPr>
          <p:nvPr>
            <p:ph type="ftr" sz="quarter" idx="15"/>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C37EC3EF-BAD7-BA7C-005E-1A7A28BAB384}"/>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186853326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77456"/>
            <a:ext cx="4142232" cy="4940661"/>
          </a:xfrm>
        </p:spPr>
        <p:txBody>
          <a:bodyPr lIns="0" tIns="0" rIns="0" bIns="0">
            <a:noAutofit/>
          </a:bodyPr>
          <a:lstStyle>
            <a:lvl1pPr>
              <a:defRPr sz="3600" b="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188500" y="848720"/>
            <a:ext cx="6159500" cy="5194161"/>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reeform 17">
            <a:extLst>
              <a:ext uri="{FF2B5EF4-FFF2-40B4-BE49-F238E27FC236}">
                <a16:creationId xmlns:a16="http://schemas.microsoft.com/office/drawing/2014/main" id="{F6B9B460-038F-94C6-5604-883BAEC6732D}"/>
              </a:ext>
              <a:ext uri="{C183D7F6-B498-43B3-948B-1728B52AA6E4}">
                <adec:decorative xmlns:adec="http://schemas.microsoft.com/office/drawing/2017/decorative" val="1"/>
              </a:ext>
            </a:extLst>
          </p:cNvPr>
          <p:cNvSpPr/>
          <p:nvPr userDrawn="1"/>
        </p:nvSpPr>
        <p:spPr>
          <a:xfrm>
            <a:off x="1" y="6526800"/>
            <a:ext cx="12192000" cy="331199"/>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7" name="Freeform 17">
            <a:extLst>
              <a:ext uri="{FF2B5EF4-FFF2-40B4-BE49-F238E27FC236}">
                <a16:creationId xmlns:a16="http://schemas.microsoft.com/office/drawing/2014/main" id="{68AEA442-11FE-1B85-7968-9FE21AEDBD22}"/>
              </a:ext>
              <a:ext uri="{C183D7F6-B498-43B3-948B-1728B52AA6E4}">
                <adec:decorative xmlns:adec="http://schemas.microsoft.com/office/drawing/2017/decorative" val="1"/>
              </a:ext>
            </a:extLst>
          </p:cNvPr>
          <p:cNvSpPr/>
          <p:nvPr userDrawn="1"/>
        </p:nvSpPr>
        <p:spPr>
          <a:xfrm flipV="1">
            <a:off x="0"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9" name="Freeform 17">
            <a:extLst>
              <a:ext uri="{FF2B5EF4-FFF2-40B4-BE49-F238E27FC236}">
                <a16:creationId xmlns:a16="http://schemas.microsoft.com/office/drawing/2014/main" id="{F4D58676-1C6B-6FA9-251E-AC5FBEE2BB60}"/>
              </a:ext>
              <a:ext uri="{C183D7F6-B498-43B3-948B-1728B52AA6E4}">
                <adec:decorative xmlns:adec="http://schemas.microsoft.com/office/drawing/2017/decorative" val="1"/>
              </a:ext>
            </a:extLst>
          </p:cNvPr>
          <p:cNvSpPr/>
          <p:nvPr userDrawn="1"/>
        </p:nvSpPr>
        <p:spPr>
          <a:xfrm>
            <a:off x="1" y="-1"/>
            <a:ext cx="12192000" cy="331199"/>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10" name="Freeform 17">
            <a:extLst>
              <a:ext uri="{FF2B5EF4-FFF2-40B4-BE49-F238E27FC236}">
                <a16:creationId xmlns:a16="http://schemas.microsoft.com/office/drawing/2014/main" id="{527641C1-A183-119C-6C5B-7AA58CE8714C}"/>
              </a:ext>
              <a:ext uri="{C183D7F6-B498-43B3-948B-1728B52AA6E4}">
                <adec:decorative xmlns:adec="http://schemas.microsoft.com/office/drawing/2017/decorative" val="1"/>
              </a:ext>
            </a:extLst>
          </p:cNvPr>
          <p:cNvSpPr/>
          <p:nvPr userDrawn="1"/>
        </p:nvSpPr>
        <p:spPr>
          <a:xfrm flipV="1">
            <a:off x="7768799" y="-1"/>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4" name="Date Placeholder 3">
            <a:extLst>
              <a:ext uri="{FF2B5EF4-FFF2-40B4-BE49-F238E27FC236}">
                <a16:creationId xmlns:a16="http://schemas.microsoft.com/office/drawing/2014/main" id="{A5025243-1D75-D130-2A64-9D8D62A4DCD7}"/>
              </a:ext>
            </a:extLst>
          </p:cNvPr>
          <p:cNvSpPr>
            <a:spLocks noGrp="1"/>
          </p:cNvSpPr>
          <p:nvPr>
            <p:ph type="dt" sz="half" idx="14"/>
          </p:nvPr>
        </p:nvSpPr>
        <p:spPr/>
        <p:txBody>
          <a:bodyPr/>
          <a:lstStyle/>
          <a:p>
            <a:r>
              <a:rPr lang="en-US" altLang="zh-CN"/>
              <a:t>03/13/2025</a:t>
            </a:r>
          </a:p>
        </p:txBody>
      </p:sp>
      <p:sp>
        <p:nvSpPr>
          <p:cNvPr id="5" name="Footer Placeholder 4">
            <a:extLst>
              <a:ext uri="{FF2B5EF4-FFF2-40B4-BE49-F238E27FC236}">
                <a16:creationId xmlns:a16="http://schemas.microsoft.com/office/drawing/2014/main" id="{F920B224-2FF4-03EF-2985-70266625D015}"/>
              </a:ext>
            </a:extLst>
          </p:cNvPr>
          <p:cNvSpPr>
            <a:spLocks noGrp="1"/>
          </p:cNvSpPr>
          <p:nvPr>
            <p:ph type="ftr" sz="quarter" idx="15"/>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E24CC9B9-1170-67B4-2F4C-55CFD0D4AB24}"/>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3811384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9"/>
            <a:ext cx="3494314" cy="5194161"/>
          </a:xfrm>
        </p:spPr>
        <p:txBody>
          <a:bodyPr lIns="0" tIns="0" rIns="0" bIns="0" anchor="ctr">
            <a:noAutofit/>
          </a:bodyPr>
          <a:lstStyle>
            <a:lvl1pPr>
              <a:defRPr sz="3600" b="0"/>
            </a:lvl1pPr>
          </a:lstStyle>
          <a:p>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831918"/>
            <a:ext cx="6843732" cy="5194161"/>
          </a:xfrm>
        </p:spPr>
        <p:txBody>
          <a:bodyPr lIns="0" tIns="0" rIns="0" bIns="0" anchor="ct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reeform 10">
            <a:extLst>
              <a:ext uri="{FF2B5EF4-FFF2-40B4-BE49-F238E27FC236}">
                <a16:creationId xmlns:a16="http://schemas.microsoft.com/office/drawing/2014/main" id="{00B57D9C-D3CB-6F60-3C0D-F86F2CA43182}"/>
              </a:ext>
              <a:ext uri="{C183D7F6-B498-43B3-948B-1728B52AA6E4}">
                <adec:decorative xmlns:adec="http://schemas.microsoft.com/office/drawing/2017/decorative" val="1"/>
              </a:ext>
            </a:extLst>
          </p:cNvPr>
          <p:cNvSpPr/>
          <p:nvPr userDrawn="1"/>
        </p:nvSpPr>
        <p:spPr>
          <a:xfrm>
            <a:off x="1132800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Freeform 10">
            <a:extLst>
              <a:ext uri="{FF2B5EF4-FFF2-40B4-BE49-F238E27FC236}">
                <a16:creationId xmlns:a16="http://schemas.microsoft.com/office/drawing/2014/main" id="{29B5B1B9-F2C2-0F1F-6AEF-2EA9DAC91742}"/>
              </a:ext>
              <a:ext uri="{C183D7F6-B498-43B3-948B-1728B52AA6E4}">
                <adec:decorative xmlns:adec="http://schemas.microsoft.com/office/drawing/2017/decorative" val="1"/>
              </a:ext>
            </a:extLst>
          </p:cNvPr>
          <p:cNvSpPr/>
          <p:nvPr userDrawn="1"/>
        </p:nvSpPr>
        <p:spPr>
          <a:xfrm>
            <a:off x="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Date Placeholder 3">
            <a:extLst>
              <a:ext uri="{FF2B5EF4-FFF2-40B4-BE49-F238E27FC236}">
                <a16:creationId xmlns:a16="http://schemas.microsoft.com/office/drawing/2014/main" id="{80FCB0D2-1D8F-C04A-2E14-CAC12A0BB2AD}"/>
              </a:ext>
            </a:extLst>
          </p:cNvPr>
          <p:cNvSpPr>
            <a:spLocks noGrp="1"/>
          </p:cNvSpPr>
          <p:nvPr>
            <p:ph type="dt" sz="half" idx="14"/>
          </p:nvPr>
        </p:nvSpPr>
        <p:spPr/>
        <p:txBody>
          <a:bodyPr/>
          <a:lstStyle/>
          <a:p>
            <a:r>
              <a:rPr lang="en-US" altLang="zh-CN"/>
              <a:t>03/13/2025</a:t>
            </a:r>
          </a:p>
        </p:txBody>
      </p:sp>
      <p:sp>
        <p:nvSpPr>
          <p:cNvPr id="5" name="Footer Placeholder 4">
            <a:extLst>
              <a:ext uri="{FF2B5EF4-FFF2-40B4-BE49-F238E27FC236}">
                <a16:creationId xmlns:a16="http://schemas.microsoft.com/office/drawing/2014/main" id="{06C9D95A-623C-662D-B8D6-C1FB04905069}"/>
              </a:ext>
            </a:extLst>
          </p:cNvPr>
          <p:cNvSpPr>
            <a:spLocks noGrp="1"/>
          </p:cNvSpPr>
          <p:nvPr>
            <p:ph type="ftr" sz="quarter" idx="15"/>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528DB802-9AEC-2C86-BFAB-9C94E5986B98}"/>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708873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F34579FB-0535-0E7B-EA0D-AE079FAFEE72}"/>
              </a:ext>
              <a:ext uri="{C183D7F6-B498-43B3-948B-1728B52AA6E4}">
                <adec:decorative xmlns:adec="http://schemas.microsoft.com/office/drawing/2017/decorative" val="1"/>
              </a:ext>
            </a:extLst>
          </p:cNvPr>
          <p:cNvSpPr/>
          <p:nvPr userDrawn="1"/>
        </p:nvSpPr>
        <p:spPr>
          <a:xfrm rot="16200000">
            <a:off x="4627037" y="-706963"/>
            <a:ext cx="2937934" cy="12191992"/>
          </a:xfrm>
          <a:custGeom>
            <a:avLst/>
            <a:gdLst>
              <a:gd name="connsiteX0" fmla="*/ 2937934 w 2937934"/>
              <a:gd name="connsiteY0" fmla="*/ 0 h 12191992"/>
              <a:gd name="connsiteX1" fmla="*/ 2937934 w 2937934"/>
              <a:gd name="connsiteY1" fmla="*/ 12191992 h 12191992"/>
              <a:gd name="connsiteX2" fmla="*/ 0 w 2937934"/>
              <a:gd name="connsiteY2" fmla="*/ 12191992 h 12191992"/>
              <a:gd name="connsiteX3" fmla="*/ 0 w 2937934"/>
              <a:gd name="connsiteY3" fmla="*/ 0 h 12191992"/>
            </a:gdLst>
            <a:ahLst/>
            <a:cxnLst>
              <a:cxn ang="0">
                <a:pos x="connsiteX0" y="connsiteY0"/>
              </a:cxn>
              <a:cxn ang="0">
                <a:pos x="connsiteX1" y="connsiteY1"/>
              </a:cxn>
              <a:cxn ang="0">
                <a:pos x="connsiteX2" y="connsiteY2"/>
              </a:cxn>
              <a:cxn ang="0">
                <a:pos x="connsiteX3" y="connsiteY3"/>
              </a:cxn>
            </a:cxnLst>
            <a:rect l="l" t="t" r="r" b="b"/>
            <a:pathLst>
              <a:path w="2937934" h="12191992">
                <a:moveTo>
                  <a:pt x="2937934" y="0"/>
                </a:moveTo>
                <a:lnTo>
                  <a:pt x="2937934" y="12191992"/>
                </a:lnTo>
                <a:lnTo>
                  <a:pt x="0" y="12191992"/>
                </a:lnTo>
                <a:lnTo>
                  <a:pt x="0" y="0"/>
                </a:lnTo>
                <a:close/>
              </a:path>
            </a:pathLst>
          </a:custGeom>
          <a:solidFill>
            <a:schemeClr val="accent1"/>
          </a:solidFill>
        </p:spPr>
        <p:txBody>
          <a:bodyPr wrap="square">
            <a:noAutofit/>
          </a:bodyPr>
          <a:lstStyle/>
          <a:p>
            <a:endParaRPr lang="zh-CN" altLang="en-US" u="sng"/>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140495"/>
            <a:ext cx="8229600" cy="2621154"/>
          </a:xfrm>
        </p:spPr>
        <p:txBody>
          <a:bodyPr lIns="0" tIns="0" rIns="0" bIns="0" anchor="b">
            <a:noAutofit/>
          </a:bodyPr>
          <a:lstStyle>
            <a:lvl1pPr algn="ctr">
              <a:lnSpc>
                <a:spcPct val="100000"/>
              </a:lnSpc>
              <a:defRPr sz="5400" b="0" baseline="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981201" y="4039647"/>
            <a:ext cx="8229600" cy="1414091"/>
          </a:xfrm>
        </p:spPr>
        <p:txBody>
          <a:bodyPr lIns="0" tIns="0" rIns="0" bIns="0">
            <a:noAutofit/>
          </a:bodyPr>
          <a:lstStyle>
            <a:lvl1pPr marL="0" indent="0" algn="ctr">
              <a:lnSpc>
                <a:spcPct val="100000"/>
              </a:lnSpc>
              <a:spcBef>
                <a:spcPts val="0"/>
              </a:spcBef>
              <a:buNone/>
              <a:defRPr sz="24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Content Placeholder 9">
            <a:extLst>
              <a:ext uri="{FF2B5EF4-FFF2-40B4-BE49-F238E27FC236}">
                <a16:creationId xmlns:a16="http://schemas.microsoft.com/office/drawing/2014/main" id="{EAA1B559-C04E-A343-2813-FE2DB1923DEE}"/>
              </a:ext>
            </a:extLst>
          </p:cNvPr>
          <p:cNvSpPr>
            <a:spLocks noGrp="1"/>
          </p:cNvSpPr>
          <p:nvPr>
            <p:ph sz="quarter" idx="13" hasCustomPrompt="1"/>
          </p:nvPr>
        </p:nvSpPr>
        <p:spPr>
          <a:xfrm>
            <a:off x="4547105" y="5587422"/>
            <a:ext cx="3097790" cy="426362"/>
          </a:xfrm>
        </p:spPr>
        <p:txBody>
          <a:bodyPr lIns="0" tIns="0" rIns="0" bIns="0" anchor="b">
            <a:noAutofit/>
          </a:bodyPr>
          <a:lstStyle>
            <a:lvl1pPr marL="0" indent="0" algn="ctr">
              <a:spcBef>
                <a:spcPts val="0"/>
              </a:spcBef>
              <a:buNone/>
              <a:defRPr sz="1600"/>
            </a:lvl1pPr>
          </a:lstStyle>
          <a:p>
            <a:pPr lvl="0"/>
            <a:r>
              <a:rPr lang="en-US"/>
              <a:t>Presenter Name</a:t>
            </a:r>
          </a:p>
        </p:txBody>
      </p:sp>
      <p:sp>
        <p:nvSpPr>
          <p:cNvPr id="12" name="Rectangle 11">
            <a:extLst>
              <a:ext uri="{FF2B5EF4-FFF2-40B4-BE49-F238E27FC236}">
                <a16:creationId xmlns:a16="http://schemas.microsoft.com/office/drawing/2014/main" id="{011A2608-63F3-731E-0A43-0E240CF5A8CC}"/>
              </a:ext>
              <a:ext uri="{C183D7F6-B498-43B3-948B-1728B52AA6E4}">
                <adec:decorative xmlns:adec="http://schemas.microsoft.com/office/drawing/2017/decorative" val="1"/>
              </a:ext>
            </a:extLst>
          </p:cNvPr>
          <p:cNvSpPr/>
          <p:nvPr userDrawn="1"/>
        </p:nvSpPr>
        <p:spPr>
          <a:xfrm>
            <a:off x="11472000" y="3920066"/>
            <a:ext cx="720000" cy="720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E3CE49A-81F4-962F-8DCE-0F4B9D705852}"/>
              </a:ext>
              <a:ext uri="{C183D7F6-B498-43B3-948B-1728B52AA6E4}">
                <adec:decorative xmlns:adec="http://schemas.microsoft.com/office/drawing/2017/decorative" val="1"/>
              </a:ext>
            </a:extLst>
          </p:cNvPr>
          <p:cNvSpPr/>
          <p:nvPr userDrawn="1"/>
        </p:nvSpPr>
        <p:spPr>
          <a:xfrm>
            <a:off x="11472000" y="3200066"/>
            <a:ext cx="720000" cy="720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635E175-A34B-F1FE-C21F-0191BB1621CC}"/>
              </a:ext>
              <a:ext uri="{C183D7F6-B498-43B3-948B-1728B52AA6E4}">
                <adec:decorative xmlns:adec="http://schemas.microsoft.com/office/drawing/2017/decorative" val="1"/>
              </a:ext>
            </a:extLst>
          </p:cNvPr>
          <p:cNvSpPr/>
          <p:nvPr userDrawn="1"/>
        </p:nvSpPr>
        <p:spPr>
          <a:xfrm>
            <a:off x="0" y="449552"/>
            <a:ext cx="782320" cy="20015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A82B8042-5E77-A1E9-101E-5D1311F9F245}"/>
              </a:ext>
            </a:extLst>
          </p:cNvPr>
          <p:cNvSpPr>
            <a:spLocks noGrp="1"/>
          </p:cNvSpPr>
          <p:nvPr>
            <p:ph type="dt" sz="half" idx="14"/>
          </p:nvPr>
        </p:nvSpPr>
        <p:spPr/>
        <p:txBody>
          <a:bodyPr/>
          <a:lstStyle/>
          <a:p>
            <a:r>
              <a:rPr lang="en-US" altLang="zh-CN"/>
              <a:t>03/13/2025</a:t>
            </a:r>
          </a:p>
        </p:txBody>
      </p:sp>
      <p:sp>
        <p:nvSpPr>
          <p:cNvPr id="5" name="Footer Placeholder 4">
            <a:extLst>
              <a:ext uri="{FF2B5EF4-FFF2-40B4-BE49-F238E27FC236}">
                <a16:creationId xmlns:a16="http://schemas.microsoft.com/office/drawing/2014/main" id="{2A28161E-DF2B-A395-AB41-52FF8492D874}"/>
              </a:ext>
            </a:extLst>
          </p:cNvPr>
          <p:cNvSpPr>
            <a:spLocks noGrp="1"/>
          </p:cNvSpPr>
          <p:nvPr>
            <p:ph type="ftr" sz="quarter" idx="15"/>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408483ED-35CC-1B95-31BE-C835B41D6161}"/>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19717363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8"/>
            <a:ext cx="6241267" cy="1928214"/>
          </a:xfrm>
        </p:spPr>
        <p:txBody>
          <a:bodyPr lIns="0" tIns="0" rIns="0" bIns="0" anchor="b">
            <a:noAutofit/>
          </a:bodyPr>
          <a:lstStyle>
            <a:lvl1pPr>
              <a:defRPr sz="3600" b="0" baseline="0"/>
            </a:lvl1pPr>
          </a:lstStyle>
          <a:p>
            <a:r>
              <a:rPr lang="en-US"/>
              <a:t>Click to edit Master title style</a:t>
            </a:r>
          </a:p>
        </p:txBody>
      </p:sp>
      <p:sp>
        <p:nvSpPr>
          <p:cNvPr id="3" name="Content Placeholder 7">
            <a:extLst>
              <a:ext uri="{FF2B5EF4-FFF2-40B4-BE49-F238E27FC236}">
                <a16:creationId xmlns:a16="http://schemas.microsoft.com/office/drawing/2014/main" id="{AB1ED0A0-002B-4573-E3EC-257C72B42183}"/>
              </a:ext>
            </a:extLst>
          </p:cNvPr>
          <p:cNvSpPr>
            <a:spLocks noGrp="1"/>
          </p:cNvSpPr>
          <p:nvPr>
            <p:ph sz="quarter" idx="18"/>
          </p:nvPr>
        </p:nvSpPr>
        <p:spPr>
          <a:xfrm>
            <a:off x="844000" y="2868150"/>
            <a:ext cx="6241267" cy="3157929"/>
          </a:xfrm>
        </p:spPr>
        <p:txBody>
          <a:bodyPr lIns="0" tIns="0" rIns="0" bIns="0" anchor="t">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7357442" y="831919"/>
            <a:ext cx="3949885" cy="5194161"/>
          </a:xfrm>
        </p:spPr>
        <p:txBody>
          <a:bodyPr/>
          <a:lstStyle/>
          <a:p>
            <a:endParaRPr lang="en-US"/>
          </a:p>
        </p:txBody>
      </p:sp>
      <p:sp>
        <p:nvSpPr>
          <p:cNvPr id="12" name="Freeform 10">
            <a:extLst>
              <a:ext uri="{FF2B5EF4-FFF2-40B4-BE49-F238E27FC236}">
                <a16:creationId xmlns:a16="http://schemas.microsoft.com/office/drawing/2014/main" id="{A1FBFB35-D32F-1F82-020A-29E90D232A9D}"/>
              </a:ext>
              <a:ext uri="{C183D7F6-B498-43B3-948B-1728B52AA6E4}">
                <adec:decorative xmlns:adec="http://schemas.microsoft.com/office/drawing/2017/decorative" val="1"/>
              </a:ext>
            </a:extLst>
          </p:cNvPr>
          <p:cNvSpPr/>
          <p:nvPr userDrawn="1"/>
        </p:nvSpPr>
        <p:spPr>
          <a:xfrm>
            <a:off x="1132800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7" name="Freeform 10">
            <a:extLst>
              <a:ext uri="{FF2B5EF4-FFF2-40B4-BE49-F238E27FC236}">
                <a16:creationId xmlns:a16="http://schemas.microsoft.com/office/drawing/2014/main" id="{723F0D57-3F85-E12F-FF1C-ECD9B9505652}"/>
              </a:ext>
              <a:ext uri="{C183D7F6-B498-43B3-948B-1728B52AA6E4}">
                <adec:decorative xmlns:adec="http://schemas.microsoft.com/office/drawing/2017/decorative" val="1"/>
              </a:ext>
            </a:extLst>
          </p:cNvPr>
          <p:cNvSpPr/>
          <p:nvPr userDrawn="1"/>
        </p:nvSpPr>
        <p:spPr>
          <a:xfrm>
            <a:off x="0" y="0"/>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16" name="Freeform 10">
            <a:extLst>
              <a:ext uri="{FF2B5EF4-FFF2-40B4-BE49-F238E27FC236}">
                <a16:creationId xmlns:a16="http://schemas.microsoft.com/office/drawing/2014/main" id="{EF127F55-1BB6-F04A-2011-F477F67E322B}"/>
              </a:ext>
              <a:ext uri="{C183D7F6-B498-43B3-948B-1728B52AA6E4}">
                <adec:decorative xmlns:adec="http://schemas.microsoft.com/office/drawing/2017/decorative" val="1"/>
              </a:ext>
            </a:extLst>
          </p:cNvPr>
          <p:cNvSpPr/>
          <p:nvPr userDrawn="1"/>
        </p:nvSpPr>
        <p:spPr>
          <a:xfrm>
            <a:off x="1132800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Date Placeholder 3">
            <a:extLst>
              <a:ext uri="{FF2B5EF4-FFF2-40B4-BE49-F238E27FC236}">
                <a16:creationId xmlns:a16="http://schemas.microsoft.com/office/drawing/2014/main" id="{5BE2FCA6-90E6-645C-83C5-2EA901E46D95}"/>
              </a:ext>
            </a:extLst>
          </p:cNvPr>
          <p:cNvSpPr>
            <a:spLocks noGrp="1"/>
          </p:cNvSpPr>
          <p:nvPr>
            <p:ph type="dt" sz="half" idx="15"/>
          </p:nvPr>
        </p:nvSpPr>
        <p:spPr/>
        <p:txBody>
          <a:bodyPr/>
          <a:lstStyle/>
          <a:p>
            <a:r>
              <a:rPr lang="en-US" altLang="zh-CN"/>
              <a:t>03/13/2025</a:t>
            </a:r>
          </a:p>
        </p:txBody>
      </p:sp>
      <p:sp>
        <p:nvSpPr>
          <p:cNvPr id="9" name="Footer Placeholder 8">
            <a:extLst>
              <a:ext uri="{FF2B5EF4-FFF2-40B4-BE49-F238E27FC236}">
                <a16:creationId xmlns:a16="http://schemas.microsoft.com/office/drawing/2014/main" id="{0CF45059-914B-98BC-CE32-21B994C11C45}"/>
              </a:ext>
            </a:extLst>
          </p:cNvPr>
          <p:cNvSpPr>
            <a:spLocks noGrp="1"/>
          </p:cNvSpPr>
          <p:nvPr>
            <p:ph type="ftr" sz="quarter" idx="16"/>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75144FF3-8F41-EA3B-3334-EAA4DFDC11B2}"/>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5598067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8"/>
            <a:ext cx="6135624" cy="1928791"/>
          </a:xfrm>
        </p:spPr>
        <p:txBody>
          <a:bodyPr lIns="0" tIns="0" rIns="0" bIns="0" anchor="b">
            <a:noAutofit/>
          </a:bodyPr>
          <a:lstStyle>
            <a:lvl1pPr>
              <a:defRPr sz="3600" b="0" baseline="0"/>
            </a:lvl1pPr>
          </a:lstStyle>
          <a:p>
            <a:r>
              <a:rPr lang="en-US"/>
              <a:t>Click to edit Master title style</a:t>
            </a:r>
          </a:p>
        </p:txBody>
      </p:sp>
      <p:sp>
        <p:nvSpPr>
          <p:cNvPr id="3" name="Content Placeholder 7">
            <a:extLst>
              <a:ext uri="{FF2B5EF4-FFF2-40B4-BE49-F238E27FC236}">
                <a16:creationId xmlns:a16="http://schemas.microsoft.com/office/drawing/2014/main" id="{CE785EFA-A20E-34BD-1F43-41D71765644F}"/>
              </a:ext>
            </a:extLst>
          </p:cNvPr>
          <p:cNvSpPr>
            <a:spLocks noGrp="1"/>
          </p:cNvSpPr>
          <p:nvPr>
            <p:ph sz="quarter" idx="18"/>
          </p:nvPr>
        </p:nvSpPr>
        <p:spPr>
          <a:xfrm>
            <a:off x="844000" y="2868150"/>
            <a:ext cx="6241267" cy="3157929"/>
          </a:xfrm>
        </p:spPr>
        <p:txBody>
          <a:bodyPr lIns="0" tIns="0" rIns="0" bIns="0" anchor="t">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7300452" y="831918"/>
            <a:ext cx="4006875" cy="5194161"/>
          </a:xfrm>
        </p:spPr>
        <p:txBody>
          <a:bodyPr/>
          <a:lstStyle/>
          <a:p>
            <a:endParaRPr lang="en-US"/>
          </a:p>
        </p:txBody>
      </p:sp>
      <p:sp>
        <p:nvSpPr>
          <p:cNvPr id="6" name="Freeform 10">
            <a:extLst>
              <a:ext uri="{FF2B5EF4-FFF2-40B4-BE49-F238E27FC236}">
                <a16:creationId xmlns:a16="http://schemas.microsoft.com/office/drawing/2014/main" id="{87C69A9E-7322-5194-13E2-93C7D7002570}"/>
              </a:ext>
              <a:ext uri="{C183D7F6-B498-43B3-948B-1728B52AA6E4}">
                <adec:decorative xmlns:adec="http://schemas.microsoft.com/office/drawing/2017/decorative" val="1"/>
              </a:ext>
            </a:extLst>
          </p:cNvPr>
          <p:cNvSpPr/>
          <p:nvPr userDrawn="1"/>
        </p:nvSpPr>
        <p:spPr>
          <a:xfrm>
            <a:off x="1132800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15" name="Freeform 10">
            <a:extLst>
              <a:ext uri="{FF2B5EF4-FFF2-40B4-BE49-F238E27FC236}">
                <a16:creationId xmlns:a16="http://schemas.microsoft.com/office/drawing/2014/main" id="{8AB53FE1-7680-2C8E-70CF-D674972D387C}"/>
              </a:ext>
              <a:ext uri="{C183D7F6-B498-43B3-948B-1728B52AA6E4}">
                <adec:decorative xmlns:adec="http://schemas.microsoft.com/office/drawing/2017/decorative" val="1"/>
              </a:ext>
            </a:extLst>
          </p:cNvPr>
          <p:cNvSpPr/>
          <p:nvPr userDrawn="1"/>
        </p:nvSpPr>
        <p:spPr>
          <a:xfrm>
            <a:off x="0" y="6134100"/>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Freeform 10">
            <a:extLst>
              <a:ext uri="{FF2B5EF4-FFF2-40B4-BE49-F238E27FC236}">
                <a16:creationId xmlns:a16="http://schemas.microsoft.com/office/drawing/2014/main" id="{881753D4-DE4C-EA13-0F9D-BA983162613D}"/>
              </a:ext>
              <a:ext uri="{C183D7F6-B498-43B3-948B-1728B52AA6E4}">
                <adec:decorative xmlns:adec="http://schemas.microsoft.com/office/drawing/2017/decorative" val="1"/>
              </a:ext>
            </a:extLst>
          </p:cNvPr>
          <p:cNvSpPr/>
          <p:nvPr userDrawn="1"/>
        </p:nvSpPr>
        <p:spPr>
          <a:xfrm>
            <a:off x="1132800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9" name="Date Placeholder 8">
            <a:extLst>
              <a:ext uri="{FF2B5EF4-FFF2-40B4-BE49-F238E27FC236}">
                <a16:creationId xmlns:a16="http://schemas.microsoft.com/office/drawing/2014/main" id="{759D4343-C33B-90EB-3F21-D8973A0B13F0}"/>
              </a:ext>
            </a:extLst>
          </p:cNvPr>
          <p:cNvSpPr>
            <a:spLocks noGrp="1"/>
          </p:cNvSpPr>
          <p:nvPr>
            <p:ph type="dt" sz="half" idx="15"/>
          </p:nvPr>
        </p:nvSpPr>
        <p:spPr/>
        <p:txBody>
          <a:bodyPr/>
          <a:lstStyle/>
          <a:p>
            <a:r>
              <a:rPr lang="en-US" altLang="zh-CN"/>
              <a:t>03/13/2025</a:t>
            </a:r>
          </a:p>
        </p:txBody>
      </p:sp>
      <p:sp>
        <p:nvSpPr>
          <p:cNvPr id="10" name="Footer Placeholder 9">
            <a:extLst>
              <a:ext uri="{FF2B5EF4-FFF2-40B4-BE49-F238E27FC236}">
                <a16:creationId xmlns:a16="http://schemas.microsoft.com/office/drawing/2014/main" id="{0B40BBD0-0F9D-182F-0831-B7C7987E4E95}"/>
              </a:ext>
            </a:extLst>
          </p:cNvPr>
          <p:cNvSpPr>
            <a:spLocks noGrp="1"/>
          </p:cNvSpPr>
          <p:nvPr>
            <p:ph type="ftr" sz="quarter" idx="16"/>
          </p:nvPr>
        </p:nvSpPr>
        <p:spPr/>
        <p:txBody>
          <a:bodyPr/>
          <a:lstStyle/>
          <a:p>
            <a:r>
              <a:rPr lang="en-US" altLang="zh-CN"/>
              <a:t>Sample Footer Text</a:t>
            </a:r>
          </a:p>
        </p:txBody>
      </p:sp>
      <p:sp>
        <p:nvSpPr>
          <p:cNvPr id="12" name="Slide Number Placeholder 11">
            <a:extLst>
              <a:ext uri="{FF2B5EF4-FFF2-40B4-BE49-F238E27FC236}">
                <a16:creationId xmlns:a16="http://schemas.microsoft.com/office/drawing/2014/main" id="{59CAE5C7-3235-E1AC-C62B-F1DDE914BB46}"/>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409071452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8"/>
            <a:ext cx="6135624" cy="1928791"/>
          </a:xfrm>
        </p:spPr>
        <p:txBody>
          <a:bodyPr lIns="0" tIns="0" rIns="0" bIns="0" anchor="b">
            <a:noAutofit/>
          </a:bodyPr>
          <a:lstStyle>
            <a:lvl1pPr algn="l">
              <a:defRPr sz="3600" b="0" baseline="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7300452" y="831918"/>
            <a:ext cx="4006875" cy="5194161"/>
          </a:xfrm>
        </p:spPr>
        <p:txBody>
          <a:bodyPr/>
          <a:lstStyle/>
          <a:p>
            <a:endParaRPr lang="en-US"/>
          </a:p>
        </p:txBody>
      </p:sp>
      <p:sp>
        <p:nvSpPr>
          <p:cNvPr id="26" name="Freeform 17">
            <a:extLst>
              <a:ext uri="{FF2B5EF4-FFF2-40B4-BE49-F238E27FC236}">
                <a16:creationId xmlns:a16="http://schemas.microsoft.com/office/drawing/2014/main" id="{55EB0A70-04CD-26DE-BE20-EF655D8B75B4}"/>
              </a:ext>
              <a:ext uri="{C183D7F6-B498-43B3-948B-1728B52AA6E4}">
                <adec:decorative xmlns:adec="http://schemas.microsoft.com/office/drawing/2017/decorative" val="1"/>
              </a:ext>
            </a:extLst>
          </p:cNvPr>
          <p:cNvSpPr/>
          <p:nvPr userDrawn="1"/>
        </p:nvSpPr>
        <p:spPr>
          <a:xfrm>
            <a:off x="1" y="6526801"/>
            <a:ext cx="12192000" cy="331199"/>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27" name="Freeform 17">
            <a:extLst>
              <a:ext uri="{FF2B5EF4-FFF2-40B4-BE49-F238E27FC236}">
                <a16:creationId xmlns:a16="http://schemas.microsoft.com/office/drawing/2014/main" id="{7E4709C2-0D04-D67A-EAD6-46FA0B3DA7A4}"/>
              </a:ext>
              <a:ext uri="{C183D7F6-B498-43B3-948B-1728B52AA6E4}">
                <adec:decorative xmlns:adec="http://schemas.microsoft.com/office/drawing/2017/decorative" val="1"/>
              </a:ext>
            </a:extLst>
          </p:cNvPr>
          <p:cNvSpPr/>
          <p:nvPr userDrawn="1"/>
        </p:nvSpPr>
        <p:spPr>
          <a:xfrm flipV="1">
            <a:off x="7768799"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30" name="Freeform 10">
            <a:extLst>
              <a:ext uri="{FF2B5EF4-FFF2-40B4-BE49-F238E27FC236}">
                <a16:creationId xmlns:a16="http://schemas.microsoft.com/office/drawing/2014/main" id="{D2170013-17CD-7570-6413-53FD1A329556}"/>
              </a:ext>
              <a:ext uri="{C183D7F6-B498-43B3-948B-1728B52AA6E4}">
                <adec:decorative xmlns:adec="http://schemas.microsoft.com/office/drawing/2017/decorative" val="1"/>
              </a:ext>
            </a:extLst>
          </p:cNvPr>
          <p:cNvSpPr/>
          <p:nvPr userDrawn="1"/>
        </p:nvSpPr>
        <p:spPr>
          <a:xfrm>
            <a:off x="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Date Placeholder 2">
            <a:extLst>
              <a:ext uri="{FF2B5EF4-FFF2-40B4-BE49-F238E27FC236}">
                <a16:creationId xmlns:a16="http://schemas.microsoft.com/office/drawing/2014/main" id="{7510420C-21EA-A137-94EA-7CB5AD5C289C}"/>
              </a:ext>
            </a:extLst>
          </p:cNvPr>
          <p:cNvSpPr>
            <a:spLocks noGrp="1"/>
          </p:cNvSpPr>
          <p:nvPr>
            <p:ph type="dt" sz="half" idx="15"/>
          </p:nvPr>
        </p:nvSpPr>
        <p:spPr/>
        <p:txBody>
          <a:bodyPr/>
          <a:lstStyle/>
          <a:p>
            <a:r>
              <a:rPr lang="en-US" altLang="zh-CN"/>
              <a:t>03/13/2025</a:t>
            </a:r>
          </a:p>
        </p:txBody>
      </p:sp>
      <p:sp>
        <p:nvSpPr>
          <p:cNvPr id="4" name="Footer Placeholder 3">
            <a:extLst>
              <a:ext uri="{FF2B5EF4-FFF2-40B4-BE49-F238E27FC236}">
                <a16:creationId xmlns:a16="http://schemas.microsoft.com/office/drawing/2014/main" id="{FC05FC22-F2D9-EF5B-0678-3678B4A14ACA}"/>
              </a:ext>
            </a:extLst>
          </p:cNvPr>
          <p:cNvSpPr>
            <a:spLocks noGrp="1"/>
          </p:cNvSpPr>
          <p:nvPr>
            <p:ph type="ftr" sz="quarter" idx="16"/>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98A4AF99-6BCE-53B0-C2F9-75CDEE4E2A2F}"/>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
        <p:nvSpPr>
          <p:cNvPr id="5" name="Content Placeholder 7">
            <a:extLst>
              <a:ext uri="{FF2B5EF4-FFF2-40B4-BE49-F238E27FC236}">
                <a16:creationId xmlns:a16="http://schemas.microsoft.com/office/drawing/2014/main" id="{35D202A1-D991-7D10-0C19-6BEEA58CEFF3}"/>
              </a:ext>
            </a:extLst>
          </p:cNvPr>
          <p:cNvSpPr>
            <a:spLocks noGrp="1"/>
          </p:cNvSpPr>
          <p:nvPr>
            <p:ph sz="quarter" idx="18"/>
          </p:nvPr>
        </p:nvSpPr>
        <p:spPr>
          <a:xfrm>
            <a:off x="844000" y="2868150"/>
            <a:ext cx="6241267" cy="3157929"/>
          </a:xfrm>
        </p:spPr>
        <p:txBody>
          <a:bodyPr lIns="0" tIns="0" rIns="0" bIns="0" anchor="t">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3632984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C6104E6-797D-DE61-EBFD-7BF0502BCC04}"/>
              </a:ext>
            </a:extLst>
          </p:cNvPr>
          <p:cNvSpPr>
            <a:spLocks noGrp="1"/>
          </p:cNvSpPr>
          <p:nvPr>
            <p:ph type="title"/>
          </p:nvPr>
        </p:nvSpPr>
        <p:spPr>
          <a:xfrm>
            <a:off x="844000" y="825622"/>
            <a:ext cx="5906997" cy="1928790"/>
          </a:xfrm>
        </p:spPr>
        <p:txBody>
          <a:bodyPr lIns="0" tIns="0" rIns="0" bIns="0" anchor="b">
            <a:noAutofit/>
          </a:bodyPr>
          <a:lstStyle>
            <a:lvl1pPr>
              <a:defRPr sz="3600" b="0" baseline="0"/>
            </a:lvl1pPr>
          </a:lstStyle>
          <a:p>
            <a:r>
              <a:rPr lang="en-US"/>
              <a:t>Click to edit Master title style</a:t>
            </a:r>
          </a:p>
        </p:txBody>
      </p:sp>
      <p:sp>
        <p:nvSpPr>
          <p:cNvPr id="2" name="Content Placeholder 7">
            <a:extLst>
              <a:ext uri="{FF2B5EF4-FFF2-40B4-BE49-F238E27FC236}">
                <a16:creationId xmlns:a16="http://schemas.microsoft.com/office/drawing/2014/main" id="{B0D848ED-ED73-86A8-A1FA-AF09CBE78399}"/>
              </a:ext>
            </a:extLst>
          </p:cNvPr>
          <p:cNvSpPr>
            <a:spLocks noGrp="1"/>
          </p:cNvSpPr>
          <p:nvPr>
            <p:ph sz="quarter" idx="22"/>
          </p:nvPr>
        </p:nvSpPr>
        <p:spPr>
          <a:xfrm>
            <a:off x="844001" y="2868150"/>
            <a:ext cx="5906996" cy="3157929"/>
          </a:xfrm>
        </p:spPr>
        <p:txBody>
          <a:bodyPr lIns="0" tIns="0" rIns="0" bIns="0" anchor="t">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Picture Placeholder 10">
            <a:extLst>
              <a:ext uri="{FF2B5EF4-FFF2-40B4-BE49-F238E27FC236}">
                <a16:creationId xmlns:a16="http://schemas.microsoft.com/office/drawing/2014/main" id="{847007C7-5340-21AB-9C7D-DEAEEEC51F9E}"/>
              </a:ext>
              <a:ext uri="{C183D7F6-B498-43B3-948B-1728B52AA6E4}">
                <adec:decorative xmlns:adec="http://schemas.microsoft.com/office/drawing/2017/decorative" val="0"/>
              </a:ext>
            </a:extLst>
          </p:cNvPr>
          <p:cNvSpPr>
            <a:spLocks noGrp="1"/>
          </p:cNvSpPr>
          <p:nvPr>
            <p:ph type="pic" sz="quarter" idx="18"/>
          </p:nvPr>
        </p:nvSpPr>
        <p:spPr>
          <a:xfrm>
            <a:off x="7300452" y="831918"/>
            <a:ext cx="4006875" cy="5194161"/>
          </a:xfrm>
        </p:spPr>
        <p:txBody>
          <a:bodyPr/>
          <a:lstStyle/>
          <a:p>
            <a:endParaRPr lang="en-US"/>
          </a:p>
        </p:txBody>
      </p:sp>
      <p:sp>
        <p:nvSpPr>
          <p:cNvPr id="13" name="Freeform 17">
            <a:extLst>
              <a:ext uri="{FF2B5EF4-FFF2-40B4-BE49-F238E27FC236}">
                <a16:creationId xmlns:a16="http://schemas.microsoft.com/office/drawing/2014/main" id="{13CA70C1-F619-4E37-711E-3B0AD7A76F17}"/>
              </a:ext>
              <a:ext uri="{C183D7F6-B498-43B3-948B-1728B52AA6E4}">
                <adec:decorative xmlns:adec="http://schemas.microsoft.com/office/drawing/2017/decorative" val="1"/>
              </a:ext>
            </a:extLst>
          </p:cNvPr>
          <p:cNvSpPr/>
          <p:nvPr userDrawn="1"/>
        </p:nvSpPr>
        <p:spPr>
          <a:xfrm>
            <a:off x="1" y="6526801"/>
            <a:ext cx="12192000" cy="331199"/>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14" name="Freeform 17">
            <a:extLst>
              <a:ext uri="{FF2B5EF4-FFF2-40B4-BE49-F238E27FC236}">
                <a16:creationId xmlns:a16="http://schemas.microsoft.com/office/drawing/2014/main" id="{AFD330A2-1BB8-0E4E-4029-7943C275F806}"/>
              </a:ext>
              <a:ext uri="{C183D7F6-B498-43B3-948B-1728B52AA6E4}">
                <adec:decorative xmlns:adec="http://schemas.microsoft.com/office/drawing/2017/decorative" val="1"/>
              </a:ext>
            </a:extLst>
          </p:cNvPr>
          <p:cNvSpPr/>
          <p:nvPr userDrawn="1"/>
        </p:nvSpPr>
        <p:spPr>
          <a:xfrm flipV="1">
            <a:off x="7768799"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15" name="Freeform 10">
            <a:extLst>
              <a:ext uri="{FF2B5EF4-FFF2-40B4-BE49-F238E27FC236}">
                <a16:creationId xmlns:a16="http://schemas.microsoft.com/office/drawing/2014/main" id="{2CA1D929-364A-512C-A838-1E811BAAA5D1}"/>
              </a:ext>
              <a:ext uri="{C183D7F6-B498-43B3-948B-1728B52AA6E4}">
                <adec:decorative xmlns:adec="http://schemas.microsoft.com/office/drawing/2017/decorative" val="1"/>
              </a:ext>
            </a:extLst>
          </p:cNvPr>
          <p:cNvSpPr/>
          <p:nvPr userDrawn="1"/>
        </p:nvSpPr>
        <p:spPr>
          <a:xfrm>
            <a:off x="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Date Placeholder 3">
            <a:extLst>
              <a:ext uri="{FF2B5EF4-FFF2-40B4-BE49-F238E27FC236}">
                <a16:creationId xmlns:a16="http://schemas.microsoft.com/office/drawing/2014/main" id="{6E839E46-5D7F-72A4-2992-9ED1BC2734D0}"/>
              </a:ext>
            </a:extLst>
          </p:cNvPr>
          <p:cNvSpPr>
            <a:spLocks noGrp="1"/>
          </p:cNvSpPr>
          <p:nvPr>
            <p:ph type="dt" sz="half" idx="19"/>
          </p:nvPr>
        </p:nvSpPr>
        <p:spPr/>
        <p:txBody>
          <a:bodyPr/>
          <a:lstStyle/>
          <a:p>
            <a:r>
              <a:rPr lang="en-US" altLang="zh-CN"/>
              <a:t>03/13/2025</a:t>
            </a:r>
          </a:p>
        </p:txBody>
      </p:sp>
      <p:sp>
        <p:nvSpPr>
          <p:cNvPr id="9" name="Footer Placeholder 8">
            <a:extLst>
              <a:ext uri="{FF2B5EF4-FFF2-40B4-BE49-F238E27FC236}">
                <a16:creationId xmlns:a16="http://schemas.microsoft.com/office/drawing/2014/main" id="{421D8C09-15AC-F77D-CB44-460449C518AA}"/>
              </a:ext>
            </a:extLst>
          </p:cNvPr>
          <p:cNvSpPr>
            <a:spLocks noGrp="1"/>
          </p:cNvSpPr>
          <p:nvPr>
            <p:ph type="ftr" sz="quarter" idx="20"/>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B9DACD80-A888-AB57-3EB1-6A05051158F8}"/>
              </a:ext>
            </a:extLst>
          </p:cNvPr>
          <p:cNvSpPr>
            <a:spLocks noGrp="1"/>
          </p:cNvSpPr>
          <p:nvPr>
            <p:ph type="sldNum" sz="half" idx="21"/>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4857805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8"/>
            <a:ext cx="6135623" cy="1922494"/>
          </a:xfrm>
        </p:spPr>
        <p:txBody>
          <a:bodyPr lIns="0" tIns="0" rIns="0" bIns="0" anchor="b">
            <a:noAutofit/>
          </a:bodyPr>
          <a:lstStyle>
            <a:lvl1pPr>
              <a:defRPr sz="3600" b="0" baseline="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7300453" y="831918"/>
            <a:ext cx="4006874" cy="5194161"/>
          </a:xfrm>
        </p:spPr>
        <p:txBody>
          <a:bodyPr/>
          <a:lstStyle/>
          <a:p>
            <a:endParaRPr lang="en-US"/>
          </a:p>
        </p:txBody>
      </p:sp>
      <p:sp>
        <p:nvSpPr>
          <p:cNvPr id="13" name="Freeform: Shape 12">
            <a:extLst>
              <a:ext uri="{FF2B5EF4-FFF2-40B4-BE49-F238E27FC236}">
                <a16:creationId xmlns:a16="http://schemas.microsoft.com/office/drawing/2014/main" id="{D04EB612-D143-1C59-FAC1-BE3F2604E76D}"/>
              </a:ext>
              <a:ext uri="{C183D7F6-B498-43B3-948B-1728B52AA6E4}">
                <adec:decorative xmlns:adec="http://schemas.microsoft.com/office/drawing/2017/decorative" val="1"/>
              </a:ext>
            </a:extLst>
          </p:cNvPr>
          <p:cNvSpPr/>
          <p:nvPr userDrawn="1"/>
        </p:nvSpPr>
        <p:spPr>
          <a:xfrm>
            <a:off x="2" y="6526800"/>
            <a:ext cx="12191999" cy="331200"/>
          </a:xfrm>
          <a:custGeom>
            <a:avLst/>
            <a:gdLst>
              <a:gd name="connsiteX0" fmla="*/ 0 w 12191999"/>
              <a:gd name="connsiteY0" fmla="*/ 0 h 331200"/>
              <a:gd name="connsiteX1" fmla="*/ 12191999 w 12191999"/>
              <a:gd name="connsiteY1" fmla="*/ 0 h 331200"/>
              <a:gd name="connsiteX2" fmla="*/ 12191999 w 12191999"/>
              <a:gd name="connsiteY2" fmla="*/ 331200 h 331200"/>
              <a:gd name="connsiteX3" fmla="*/ 0 w 12191999"/>
              <a:gd name="connsiteY3" fmla="*/ 331200 h 331200"/>
            </a:gdLst>
            <a:ahLst/>
            <a:cxnLst>
              <a:cxn ang="0">
                <a:pos x="connsiteX0" y="connsiteY0"/>
              </a:cxn>
              <a:cxn ang="0">
                <a:pos x="connsiteX1" y="connsiteY1"/>
              </a:cxn>
              <a:cxn ang="0">
                <a:pos x="connsiteX2" y="connsiteY2"/>
              </a:cxn>
              <a:cxn ang="0">
                <a:pos x="connsiteX3" y="connsiteY3"/>
              </a:cxn>
            </a:cxnLst>
            <a:rect l="l" t="t" r="r" b="b"/>
            <a:pathLst>
              <a:path w="12191999" h="331200">
                <a:moveTo>
                  <a:pt x="0" y="0"/>
                </a:moveTo>
                <a:lnTo>
                  <a:pt x="12191999" y="0"/>
                </a:lnTo>
                <a:lnTo>
                  <a:pt x="12191999" y="331200"/>
                </a:lnTo>
                <a:lnTo>
                  <a:pt x="0" y="331200"/>
                </a:lnTo>
                <a:close/>
              </a:path>
            </a:pathLst>
          </a:custGeom>
          <a:solidFill>
            <a:schemeClr val="accent1"/>
          </a:solidFill>
        </p:spPr>
        <p:txBody>
          <a:bodyPr wrap="square">
            <a:noAutofit/>
          </a:bodyPr>
          <a:lstStyle/>
          <a:p>
            <a:endParaRPr lang="zh-CN" altLang="en-US"/>
          </a:p>
        </p:txBody>
      </p:sp>
      <p:sp>
        <p:nvSpPr>
          <p:cNvPr id="10" name="Freeform 17">
            <a:extLst>
              <a:ext uri="{FF2B5EF4-FFF2-40B4-BE49-F238E27FC236}">
                <a16:creationId xmlns:a16="http://schemas.microsoft.com/office/drawing/2014/main" id="{B5478D54-1F0E-F8E7-4B93-88A2EC96AA27}"/>
              </a:ext>
              <a:ext uri="{C183D7F6-B498-43B3-948B-1728B52AA6E4}">
                <adec:decorative xmlns:adec="http://schemas.microsoft.com/office/drawing/2017/decorative" val="1"/>
              </a:ext>
            </a:extLst>
          </p:cNvPr>
          <p:cNvSpPr/>
          <p:nvPr userDrawn="1"/>
        </p:nvSpPr>
        <p:spPr>
          <a:xfrm flipV="1">
            <a:off x="0"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15" name="Freeform 10">
            <a:extLst>
              <a:ext uri="{FF2B5EF4-FFF2-40B4-BE49-F238E27FC236}">
                <a16:creationId xmlns:a16="http://schemas.microsoft.com/office/drawing/2014/main" id="{90152C41-78FB-BD6F-653B-DE9008C187E1}"/>
              </a:ext>
              <a:ext uri="{C183D7F6-B498-43B3-948B-1728B52AA6E4}">
                <adec:decorative xmlns:adec="http://schemas.microsoft.com/office/drawing/2017/decorative" val="1"/>
              </a:ext>
            </a:extLst>
          </p:cNvPr>
          <p:cNvSpPr/>
          <p:nvPr userDrawn="1"/>
        </p:nvSpPr>
        <p:spPr>
          <a:xfrm>
            <a:off x="1132800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Date Placeholder 4">
            <a:extLst>
              <a:ext uri="{FF2B5EF4-FFF2-40B4-BE49-F238E27FC236}">
                <a16:creationId xmlns:a16="http://schemas.microsoft.com/office/drawing/2014/main" id="{24A5EEFF-C284-0BE0-EEBD-B7F7F2C34F80}"/>
              </a:ext>
            </a:extLst>
          </p:cNvPr>
          <p:cNvSpPr>
            <a:spLocks noGrp="1"/>
          </p:cNvSpPr>
          <p:nvPr>
            <p:ph type="dt" sz="half" idx="15"/>
          </p:nvPr>
        </p:nvSpPr>
        <p:spPr/>
        <p:txBody>
          <a:bodyPr/>
          <a:lstStyle/>
          <a:p>
            <a:r>
              <a:rPr lang="en-US" altLang="zh-CN"/>
              <a:t>03/13/2025</a:t>
            </a:r>
          </a:p>
        </p:txBody>
      </p:sp>
      <p:sp>
        <p:nvSpPr>
          <p:cNvPr id="6" name="Footer Placeholder 5">
            <a:extLst>
              <a:ext uri="{FF2B5EF4-FFF2-40B4-BE49-F238E27FC236}">
                <a16:creationId xmlns:a16="http://schemas.microsoft.com/office/drawing/2014/main" id="{F9B1E30B-BC94-1D52-B8BF-39973F2E4B43}"/>
              </a:ext>
            </a:extLst>
          </p:cNvPr>
          <p:cNvSpPr>
            <a:spLocks noGrp="1"/>
          </p:cNvSpPr>
          <p:nvPr>
            <p:ph type="ftr" sz="quarter" idx="16"/>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F4C942BB-555B-9390-C818-BD6DE5FAFF72}"/>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
        <p:nvSpPr>
          <p:cNvPr id="3" name="Content Placeholder 7">
            <a:extLst>
              <a:ext uri="{FF2B5EF4-FFF2-40B4-BE49-F238E27FC236}">
                <a16:creationId xmlns:a16="http://schemas.microsoft.com/office/drawing/2014/main" id="{22DD0655-7FBE-20E6-B7D1-1148A340CD32}"/>
              </a:ext>
            </a:extLst>
          </p:cNvPr>
          <p:cNvSpPr>
            <a:spLocks noGrp="1"/>
          </p:cNvSpPr>
          <p:nvPr>
            <p:ph sz="quarter" idx="18"/>
          </p:nvPr>
        </p:nvSpPr>
        <p:spPr>
          <a:xfrm>
            <a:off x="844000" y="2868150"/>
            <a:ext cx="6241267" cy="3157929"/>
          </a:xfrm>
        </p:spPr>
        <p:txBody>
          <a:bodyPr lIns="0" tIns="0" rIns="0" bIns="0" anchor="t">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589672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0E64AB3-51D9-9992-E51A-78ADA62E241F}"/>
              </a:ext>
            </a:extLst>
          </p:cNvPr>
          <p:cNvSpPr>
            <a:spLocks noGrp="1"/>
          </p:cNvSpPr>
          <p:nvPr>
            <p:ph type="title"/>
          </p:nvPr>
        </p:nvSpPr>
        <p:spPr>
          <a:xfrm>
            <a:off x="844063" y="831918"/>
            <a:ext cx="4361688" cy="1527048"/>
          </a:xfrm>
        </p:spPr>
        <p:txBody>
          <a:bodyPr lIns="0" tIns="0" rIns="0" bIns="0" anchor="b">
            <a:noAutofit/>
          </a:bodyPr>
          <a:lstStyle>
            <a:lvl1pPr>
              <a:defRPr b="0"/>
            </a:lvl1pPr>
          </a:lstStyle>
          <a:p>
            <a:r>
              <a:rPr lang="en-US"/>
              <a:t>Click to edit Master title style</a:t>
            </a:r>
          </a:p>
        </p:txBody>
      </p:sp>
      <p:sp>
        <p:nvSpPr>
          <p:cNvPr id="13" name="Picture Placeholder 10">
            <a:extLst>
              <a:ext uri="{FF2B5EF4-FFF2-40B4-BE49-F238E27FC236}">
                <a16:creationId xmlns:a16="http://schemas.microsoft.com/office/drawing/2014/main" id="{992B4E0B-09D2-1770-AF0A-79593CF5C03A}"/>
              </a:ext>
              <a:ext uri="{C183D7F6-B498-43B3-948B-1728B52AA6E4}">
                <adec:decorative xmlns:adec="http://schemas.microsoft.com/office/drawing/2017/decorative" val="0"/>
              </a:ext>
            </a:extLst>
          </p:cNvPr>
          <p:cNvSpPr>
            <a:spLocks noGrp="1"/>
          </p:cNvSpPr>
          <p:nvPr>
            <p:ph type="pic" sz="quarter" idx="13"/>
          </p:nvPr>
        </p:nvSpPr>
        <p:spPr>
          <a:xfrm>
            <a:off x="5580428" y="831918"/>
            <a:ext cx="5767509" cy="5194161"/>
          </a:xfrm>
        </p:spPr>
        <p:txBody>
          <a:bodyPr/>
          <a:lstStyle/>
          <a:p>
            <a:endParaRPr lang="en-US"/>
          </a:p>
        </p:txBody>
      </p:sp>
      <p:sp>
        <p:nvSpPr>
          <p:cNvPr id="4" name="Freeform 10">
            <a:extLst>
              <a:ext uri="{FF2B5EF4-FFF2-40B4-BE49-F238E27FC236}">
                <a16:creationId xmlns:a16="http://schemas.microsoft.com/office/drawing/2014/main" id="{45EDBA9A-BBB2-C38B-35AA-3332717F4174}"/>
              </a:ext>
              <a:ext uri="{C183D7F6-B498-43B3-948B-1728B52AA6E4}">
                <adec:decorative xmlns:adec="http://schemas.microsoft.com/office/drawing/2017/decorative" val="1"/>
              </a:ext>
            </a:extLst>
          </p:cNvPr>
          <p:cNvSpPr/>
          <p:nvPr userDrawn="1"/>
        </p:nvSpPr>
        <p:spPr>
          <a:xfrm>
            <a:off x="10927775" y="6134100"/>
            <a:ext cx="1264225"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Freeform 10">
            <a:extLst>
              <a:ext uri="{FF2B5EF4-FFF2-40B4-BE49-F238E27FC236}">
                <a16:creationId xmlns:a16="http://schemas.microsoft.com/office/drawing/2014/main" id="{34B859A9-1821-2589-D888-96C351D1AE1D}"/>
              </a:ext>
              <a:ext uri="{C183D7F6-B498-43B3-948B-1728B52AA6E4}">
                <adec:decorative xmlns:adec="http://schemas.microsoft.com/office/drawing/2017/decorative" val="1"/>
              </a:ext>
            </a:extLst>
          </p:cNvPr>
          <p:cNvSpPr/>
          <p:nvPr userDrawn="1"/>
        </p:nvSpPr>
        <p:spPr>
          <a:xfrm>
            <a:off x="0" y="-7294"/>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10" name="Date Placeholder 9">
            <a:extLst>
              <a:ext uri="{FF2B5EF4-FFF2-40B4-BE49-F238E27FC236}">
                <a16:creationId xmlns:a16="http://schemas.microsoft.com/office/drawing/2014/main" id="{15AB366C-F93E-3AFB-D35B-4BC82E7C6ADC}"/>
              </a:ext>
            </a:extLst>
          </p:cNvPr>
          <p:cNvSpPr>
            <a:spLocks noGrp="1"/>
          </p:cNvSpPr>
          <p:nvPr>
            <p:ph type="dt" sz="half" idx="15"/>
          </p:nvPr>
        </p:nvSpPr>
        <p:spPr/>
        <p:txBody>
          <a:bodyPr/>
          <a:lstStyle/>
          <a:p>
            <a:r>
              <a:rPr lang="en-US" altLang="zh-CN"/>
              <a:t>03/13/2025</a:t>
            </a:r>
          </a:p>
        </p:txBody>
      </p:sp>
      <p:sp>
        <p:nvSpPr>
          <p:cNvPr id="11" name="Footer Placeholder 10">
            <a:extLst>
              <a:ext uri="{FF2B5EF4-FFF2-40B4-BE49-F238E27FC236}">
                <a16:creationId xmlns:a16="http://schemas.microsoft.com/office/drawing/2014/main" id="{BE31A400-7DBA-6924-5C88-174738A75FCE}"/>
              </a:ext>
            </a:extLst>
          </p:cNvPr>
          <p:cNvSpPr>
            <a:spLocks noGrp="1"/>
          </p:cNvSpPr>
          <p:nvPr>
            <p:ph type="ftr" sz="quarter" idx="16"/>
          </p:nvPr>
        </p:nvSpPr>
        <p:spPr/>
        <p:txBody>
          <a:bodyPr/>
          <a:lstStyle/>
          <a:p>
            <a:r>
              <a:rPr lang="en-US" altLang="zh-CN"/>
              <a:t>Sample Footer Text</a:t>
            </a:r>
          </a:p>
        </p:txBody>
      </p:sp>
      <p:sp>
        <p:nvSpPr>
          <p:cNvPr id="15" name="Slide Number Placeholder 14">
            <a:extLst>
              <a:ext uri="{FF2B5EF4-FFF2-40B4-BE49-F238E27FC236}">
                <a16:creationId xmlns:a16="http://schemas.microsoft.com/office/drawing/2014/main" id="{33C60CDC-3D11-6ABE-B5A5-D820E8ED6608}"/>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
        <p:nvSpPr>
          <p:cNvPr id="2" name="Content Placeholder 7">
            <a:extLst>
              <a:ext uri="{FF2B5EF4-FFF2-40B4-BE49-F238E27FC236}">
                <a16:creationId xmlns:a16="http://schemas.microsoft.com/office/drawing/2014/main" id="{58BA97A0-54BE-6E1F-F43D-7D7A45D74242}"/>
              </a:ext>
            </a:extLst>
          </p:cNvPr>
          <p:cNvSpPr>
            <a:spLocks noGrp="1"/>
          </p:cNvSpPr>
          <p:nvPr>
            <p:ph sz="quarter" idx="18"/>
          </p:nvPr>
        </p:nvSpPr>
        <p:spPr>
          <a:xfrm>
            <a:off x="844000" y="2548648"/>
            <a:ext cx="4361689" cy="3477432"/>
          </a:xfrm>
        </p:spPr>
        <p:txBody>
          <a:bodyPr lIns="0" tIns="0" rIns="0" bIns="0" anchor="t">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3591204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825064" y="825622"/>
            <a:ext cx="4522936" cy="932688"/>
          </a:xfrm>
        </p:spPr>
        <p:txBody>
          <a:bodyPr lIns="0" tIns="0" rIns="0" bIns="0" anchor="b">
            <a:noAutofit/>
          </a:bodyPr>
          <a:lstStyle>
            <a:lvl1pPr>
              <a:defRPr sz="3200" b="0"/>
            </a:lvl1pPr>
          </a:lstStyle>
          <a:p>
            <a:r>
              <a:rPr lang="en-US"/>
              <a:t>Click to edit Master title style</a:t>
            </a:r>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6830231" y="1970468"/>
            <a:ext cx="4512601" cy="4055611"/>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31918"/>
            <a:ext cx="5648242" cy="5194161"/>
          </a:xfrm>
        </p:spPr>
        <p:txBody>
          <a:bodyPr/>
          <a:lstStyle/>
          <a:p>
            <a:endParaRPr lang="en-US"/>
          </a:p>
        </p:txBody>
      </p:sp>
      <p:sp>
        <p:nvSpPr>
          <p:cNvPr id="3" name="Freeform 10">
            <a:extLst>
              <a:ext uri="{FF2B5EF4-FFF2-40B4-BE49-F238E27FC236}">
                <a16:creationId xmlns:a16="http://schemas.microsoft.com/office/drawing/2014/main" id="{1CDF053D-9E1A-5ADF-E378-BC1B594D5795}"/>
              </a:ext>
              <a:ext uri="{C183D7F6-B498-43B3-948B-1728B52AA6E4}">
                <adec:decorative xmlns:adec="http://schemas.microsoft.com/office/drawing/2017/decorative" val="1"/>
              </a:ext>
            </a:extLst>
          </p:cNvPr>
          <p:cNvSpPr/>
          <p:nvPr userDrawn="1"/>
        </p:nvSpPr>
        <p:spPr>
          <a:xfrm>
            <a:off x="0" y="6134100"/>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Freeform 10">
            <a:extLst>
              <a:ext uri="{FF2B5EF4-FFF2-40B4-BE49-F238E27FC236}">
                <a16:creationId xmlns:a16="http://schemas.microsoft.com/office/drawing/2014/main" id="{E3C03305-0727-063D-F65D-52727C590A27}"/>
              </a:ext>
              <a:ext uri="{C183D7F6-B498-43B3-948B-1728B52AA6E4}">
                <adec:decorative xmlns:adec="http://schemas.microsoft.com/office/drawing/2017/decorative" val="1"/>
              </a:ext>
            </a:extLst>
          </p:cNvPr>
          <p:cNvSpPr/>
          <p:nvPr userDrawn="1"/>
        </p:nvSpPr>
        <p:spPr>
          <a:xfrm>
            <a:off x="10927775" y="0"/>
            <a:ext cx="1264225"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Date Placeholder 4">
            <a:extLst>
              <a:ext uri="{FF2B5EF4-FFF2-40B4-BE49-F238E27FC236}">
                <a16:creationId xmlns:a16="http://schemas.microsoft.com/office/drawing/2014/main" id="{AE5F2C52-862C-D359-D97F-E2F4BD5C67CA}"/>
              </a:ext>
            </a:extLst>
          </p:cNvPr>
          <p:cNvSpPr>
            <a:spLocks noGrp="1"/>
          </p:cNvSpPr>
          <p:nvPr>
            <p:ph type="dt" sz="half" idx="15"/>
          </p:nvPr>
        </p:nvSpPr>
        <p:spPr/>
        <p:txBody>
          <a:bodyPr/>
          <a:lstStyle/>
          <a:p>
            <a:r>
              <a:rPr lang="en-US" altLang="zh-CN"/>
              <a:t>03/13/2025</a:t>
            </a:r>
          </a:p>
        </p:txBody>
      </p:sp>
      <p:sp>
        <p:nvSpPr>
          <p:cNvPr id="6" name="Footer Placeholder 5">
            <a:extLst>
              <a:ext uri="{FF2B5EF4-FFF2-40B4-BE49-F238E27FC236}">
                <a16:creationId xmlns:a16="http://schemas.microsoft.com/office/drawing/2014/main" id="{85675291-1615-B740-A2A2-550AA0A85377}"/>
              </a:ext>
            </a:extLst>
          </p:cNvPr>
          <p:cNvSpPr>
            <a:spLocks noGrp="1"/>
          </p:cNvSpPr>
          <p:nvPr>
            <p:ph type="ftr" sz="quarter" idx="16"/>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4AC1A756-7B83-B6D1-BB4B-EDA9B21DA39C}"/>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07345798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73490" y="831919"/>
            <a:ext cx="4572000" cy="932688"/>
          </a:xfrm>
        </p:spPr>
        <p:txBody>
          <a:bodyPr lIns="0" tIns="0" rIns="0" bIns="0" anchor="b">
            <a:noAutofit/>
          </a:bodyPr>
          <a:lstStyle>
            <a:lvl1pPr>
              <a:defRPr sz="3200" b="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73616" y="1892623"/>
            <a:ext cx="4572000" cy="4133457"/>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5917721" y="831919"/>
            <a:ext cx="5430280" cy="5194162"/>
          </a:xfrm>
        </p:spPr>
        <p:txBody>
          <a:bodyPr/>
          <a:lstStyle/>
          <a:p>
            <a:endParaRPr lang="en-US"/>
          </a:p>
        </p:txBody>
      </p:sp>
      <p:sp>
        <p:nvSpPr>
          <p:cNvPr id="12" name="Freeform 17">
            <a:extLst>
              <a:ext uri="{FF2B5EF4-FFF2-40B4-BE49-F238E27FC236}">
                <a16:creationId xmlns:a16="http://schemas.microsoft.com/office/drawing/2014/main" id="{039F7129-301F-37A1-8705-D22FCF30EF79}"/>
              </a:ext>
              <a:ext uri="{C183D7F6-B498-43B3-948B-1728B52AA6E4}">
                <adec:decorative xmlns:adec="http://schemas.microsoft.com/office/drawing/2017/decorative" val="1"/>
              </a:ext>
            </a:extLst>
          </p:cNvPr>
          <p:cNvSpPr/>
          <p:nvPr userDrawn="1"/>
        </p:nvSpPr>
        <p:spPr>
          <a:xfrm>
            <a:off x="1" y="6526801"/>
            <a:ext cx="12192000" cy="331199"/>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13" name="Freeform 17">
            <a:extLst>
              <a:ext uri="{FF2B5EF4-FFF2-40B4-BE49-F238E27FC236}">
                <a16:creationId xmlns:a16="http://schemas.microsoft.com/office/drawing/2014/main" id="{498D78AA-FF02-2016-CF6A-C287F8BFBE76}"/>
              </a:ext>
              <a:ext uri="{C183D7F6-B498-43B3-948B-1728B52AA6E4}">
                <adec:decorative xmlns:adec="http://schemas.microsoft.com/office/drawing/2017/decorative" val="1"/>
              </a:ext>
            </a:extLst>
          </p:cNvPr>
          <p:cNvSpPr/>
          <p:nvPr userDrawn="1"/>
        </p:nvSpPr>
        <p:spPr>
          <a:xfrm flipV="1">
            <a:off x="7768799"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3" name="Freeform 17">
            <a:extLst>
              <a:ext uri="{FF2B5EF4-FFF2-40B4-BE49-F238E27FC236}">
                <a16:creationId xmlns:a16="http://schemas.microsoft.com/office/drawing/2014/main" id="{731F5CAE-1167-CB4F-9EA2-587063BB884D}"/>
              </a:ext>
              <a:ext uri="{C183D7F6-B498-43B3-948B-1728B52AA6E4}">
                <adec:decorative xmlns:adec="http://schemas.microsoft.com/office/drawing/2017/decorative" val="1"/>
              </a:ext>
            </a:extLst>
          </p:cNvPr>
          <p:cNvSpPr/>
          <p:nvPr userDrawn="1"/>
        </p:nvSpPr>
        <p:spPr>
          <a:xfrm>
            <a:off x="1" y="0"/>
            <a:ext cx="12192000" cy="331199"/>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4" name="Freeform 17">
            <a:extLst>
              <a:ext uri="{FF2B5EF4-FFF2-40B4-BE49-F238E27FC236}">
                <a16:creationId xmlns:a16="http://schemas.microsoft.com/office/drawing/2014/main" id="{C52FFC89-9C77-38D4-A1FD-0A2BAEA17C80}"/>
              </a:ext>
              <a:ext uri="{C183D7F6-B498-43B3-948B-1728B52AA6E4}">
                <adec:decorative xmlns:adec="http://schemas.microsoft.com/office/drawing/2017/decorative" val="1"/>
              </a:ext>
            </a:extLst>
          </p:cNvPr>
          <p:cNvSpPr/>
          <p:nvPr userDrawn="1"/>
        </p:nvSpPr>
        <p:spPr>
          <a:xfrm flipV="1">
            <a:off x="0" y="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5" name="Date Placeholder 4">
            <a:extLst>
              <a:ext uri="{FF2B5EF4-FFF2-40B4-BE49-F238E27FC236}">
                <a16:creationId xmlns:a16="http://schemas.microsoft.com/office/drawing/2014/main" id="{A96BB193-0784-1AD4-B27A-84ED0D442753}"/>
              </a:ext>
            </a:extLst>
          </p:cNvPr>
          <p:cNvSpPr>
            <a:spLocks noGrp="1"/>
          </p:cNvSpPr>
          <p:nvPr>
            <p:ph type="dt" sz="half" idx="15"/>
          </p:nvPr>
        </p:nvSpPr>
        <p:spPr/>
        <p:txBody>
          <a:bodyPr/>
          <a:lstStyle/>
          <a:p>
            <a:r>
              <a:rPr lang="en-US" altLang="zh-CN"/>
              <a:t>03/13/2025</a:t>
            </a:r>
          </a:p>
        </p:txBody>
      </p:sp>
      <p:sp>
        <p:nvSpPr>
          <p:cNvPr id="6" name="Footer Placeholder 5">
            <a:extLst>
              <a:ext uri="{FF2B5EF4-FFF2-40B4-BE49-F238E27FC236}">
                <a16:creationId xmlns:a16="http://schemas.microsoft.com/office/drawing/2014/main" id="{07E318F5-7A38-F682-11AA-AE09CA3B7A03}"/>
              </a:ext>
            </a:extLst>
          </p:cNvPr>
          <p:cNvSpPr>
            <a:spLocks noGrp="1"/>
          </p:cNvSpPr>
          <p:nvPr>
            <p:ph type="ftr" sz="quarter" idx="16"/>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32BA7C28-F8FB-B78B-439E-C789066057D6}"/>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188892367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946432" y="831918"/>
            <a:ext cx="3401568" cy="1527048"/>
          </a:xfrm>
        </p:spPr>
        <p:txBody>
          <a:bodyPr lIns="0" tIns="0" rIns="0" bIns="0" anchor="b">
            <a:noAutofit/>
          </a:bodyPr>
          <a:lstStyle>
            <a:lvl1pPr>
              <a:defRPr sz="3200" b="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7946432" y="2539814"/>
            <a:ext cx="3401568" cy="3486265"/>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8"/>
            <a:ext cx="6740144" cy="5194161"/>
          </a:xfrm>
        </p:spPr>
        <p:txBody>
          <a:bodyPr/>
          <a:lstStyle/>
          <a:p>
            <a:endParaRPr lang="en-US"/>
          </a:p>
        </p:txBody>
      </p:sp>
      <p:sp>
        <p:nvSpPr>
          <p:cNvPr id="7" name="Freeform 17">
            <a:extLst>
              <a:ext uri="{FF2B5EF4-FFF2-40B4-BE49-F238E27FC236}">
                <a16:creationId xmlns:a16="http://schemas.microsoft.com/office/drawing/2014/main" id="{097690AD-7FA4-0418-6C03-72D30D2EA0AD}"/>
              </a:ext>
              <a:ext uri="{C183D7F6-B498-43B3-948B-1728B52AA6E4}">
                <adec:decorative xmlns:adec="http://schemas.microsoft.com/office/drawing/2017/decorative" val="1"/>
              </a:ext>
            </a:extLst>
          </p:cNvPr>
          <p:cNvSpPr/>
          <p:nvPr userDrawn="1"/>
        </p:nvSpPr>
        <p:spPr>
          <a:xfrm>
            <a:off x="1" y="6526801"/>
            <a:ext cx="12192000" cy="331199"/>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12" name="Freeform 17">
            <a:extLst>
              <a:ext uri="{FF2B5EF4-FFF2-40B4-BE49-F238E27FC236}">
                <a16:creationId xmlns:a16="http://schemas.microsoft.com/office/drawing/2014/main" id="{FC8158AE-2E1B-8E88-C942-74974BB4C221}"/>
              </a:ext>
              <a:ext uri="{C183D7F6-B498-43B3-948B-1728B52AA6E4}">
                <adec:decorative xmlns:adec="http://schemas.microsoft.com/office/drawing/2017/decorative" val="1"/>
              </a:ext>
            </a:extLst>
          </p:cNvPr>
          <p:cNvSpPr/>
          <p:nvPr userDrawn="1"/>
        </p:nvSpPr>
        <p:spPr>
          <a:xfrm flipV="1">
            <a:off x="7768799"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3" name="Freeform 10">
            <a:extLst>
              <a:ext uri="{FF2B5EF4-FFF2-40B4-BE49-F238E27FC236}">
                <a16:creationId xmlns:a16="http://schemas.microsoft.com/office/drawing/2014/main" id="{5ACE21C4-AC61-BA7B-3232-A517F53A3F31}"/>
              </a:ext>
              <a:ext uri="{C183D7F6-B498-43B3-948B-1728B52AA6E4}">
                <adec:decorative xmlns:adec="http://schemas.microsoft.com/office/drawing/2017/decorative" val="1"/>
              </a:ext>
            </a:extLst>
          </p:cNvPr>
          <p:cNvSpPr/>
          <p:nvPr userDrawn="1"/>
        </p:nvSpPr>
        <p:spPr>
          <a:xfrm>
            <a:off x="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Date Placeholder 3">
            <a:extLst>
              <a:ext uri="{FF2B5EF4-FFF2-40B4-BE49-F238E27FC236}">
                <a16:creationId xmlns:a16="http://schemas.microsoft.com/office/drawing/2014/main" id="{B6C585C3-C0FA-D85B-2063-2C94D333BBD1}"/>
              </a:ext>
            </a:extLst>
          </p:cNvPr>
          <p:cNvSpPr>
            <a:spLocks noGrp="1"/>
          </p:cNvSpPr>
          <p:nvPr>
            <p:ph type="dt" sz="half" idx="15"/>
          </p:nvPr>
        </p:nvSpPr>
        <p:spPr/>
        <p:txBody>
          <a:bodyPr/>
          <a:lstStyle/>
          <a:p>
            <a:r>
              <a:rPr lang="en-US" altLang="zh-CN"/>
              <a:t>03/13/2025</a:t>
            </a:r>
          </a:p>
        </p:txBody>
      </p:sp>
      <p:sp>
        <p:nvSpPr>
          <p:cNvPr id="9" name="Footer Placeholder 8">
            <a:extLst>
              <a:ext uri="{FF2B5EF4-FFF2-40B4-BE49-F238E27FC236}">
                <a16:creationId xmlns:a16="http://schemas.microsoft.com/office/drawing/2014/main" id="{27039C9C-1C0E-8A85-3890-EF9EA31C5755}"/>
              </a:ext>
            </a:extLst>
          </p:cNvPr>
          <p:cNvSpPr>
            <a:spLocks noGrp="1"/>
          </p:cNvSpPr>
          <p:nvPr>
            <p:ph type="ftr" sz="quarter" idx="16"/>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18E6F8DA-CA80-94AC-BE08-CBBC8037FC6F}"/>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7365213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9"/>
            <a:ext cx="3401568" cy="1527048"/>
          </a:xfrm>
        </p:spPr>
        <p:txBody>
          <a:bodyPr lIns="0" tIns="0" rIns="0" bIns="0" anchor="b">
            <a:noAutofit/>
          </a:bodyPr>
          <a:lstStyle>
            <a:lvl1pPr>
              <a:defRPr sz="3200" b="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44000" y="2538248"/>
            <a:ext cx="3401568" cy="3487832"/>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4761781" y="831919"/>
            <a:ext cx="6586220" cy="5194162"/>
          </a:xfrm>
        </p:spPr>
        <p:txBody>
          <a:bodyPr/>
          <a:lstStyle/>
          <a:p>
            <a:endParaRPr lang="en-US"/>
          </a:p>
        </p:txBody>
      </p:sp>
      <p:sp>
        <p:nvSpPr>
          <p:cNvPr id="9" name="Freeform 17">
            <a:extLst>
              <a:ext uri="{FF2B5EF4-FFF2-40B4-BE49-F238E27FC236}">
                <a16:creationId xmlns:a16="http://schemas.microsoft.com/office/drawing/2014/main" id="{93CD1190-01A7-D05B-1964-F61E740CD1C0}"/>
              </a:ext>
              <a:ext uri="{C183D7F6-B498-43B3-948B-1728B52AA6E4}">
                <adec:decorative xmlns:adec="http://schemas.microsoft.com/office/drawing/2017/decorative" val="1"/>
              </a:ext>
            </a:extLst>
          </p:cNvPr>
          <p:cNvSpPr/>
          <p:nvPr userDrawn="1"/>
        </p:nvSpPr>
        <p:spPr>
          <a:xfrm>
            <a:off x="1" y="6526801"/>
            <a:ext cx="12192000" cy="331199"/>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10" name="Freeform 17">
            <a:extLst>
              <a:ext uri="{FF2B5EF4-FFF2-40B4-BE49-F238E27FC236}">
                <a16:creationId xmlns:a16="http://schemas.microsoft.com/office/drawing/2014/main" id="{4A18FB04-9E36-8821-63A6-D2D4B3017ECC}"/>
              </a:ext>
              <a:ext uri="{C183D7F6-B498-43B3-948B-1728B52AA6E4}">
                <adec:decorative xmlns:adec="http://schemas.microsoft.com/office/drawing/2017/decorative" val="1"/>
              </a:ext>
            </a:extLst>
          </p:cNvPr>
          <p:cNvSpPr/>
          <p:nvPr userDrawn="1"/>
        </p:nvSpPr>
        <p:spPr>
          <a:xfrm flipV="1">
            <a:off x="0"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4" name="Freeform 10">
            <a:extLst>
              <a:ext uri="{FF2B5EF4-FFF2-40B4-BE49-F238E27FC236}">
                <a16:creationId xmlns:a16="http://schemas.microsoft.com/office/drawing/2014/main" id="{2E234B26-4369-21D0-047C-F9011FF38D22}"/>
              </a:ext>
              <a:ext uri="{C183D7F6-B498-43B3-948B-1728B52AA6E4}">
                <adec:decorative xmlns:adec="http://schemas.microsoft.com/office/drawing/2017/decorative" val="1"/>
              </a:ext>
            </a:extLst>
          </p:cNvPr>
          <p:cNvSpPr/>
          <p:nvPr userDrawn="1"/>
        </p:nvSpPr>
        <p:spPr>
          <a:xfrm>
            <a:off x="1132800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Date Placeholder 4">
            <a:extLst>
              <a:ext uri="{FF2B5EF4-FFF2-40B4-BE49-F238E27FC236}">
                <a16:creationId xmlns:a16="http://schemas.microsoft.com/office/drawing/2014/main" id="{5F409FD1-17D3-3619-19C3-BB912570FEDE}"/>
              </a:ext>
            </a:extLst>
          </p:cNvPr>
          <p:cNvSpPr>
            <a:spLocks noGrp="1"/>
          </p:cNvSpPr>
          <p:nvPr>
            <p:ph type="dt" sz="half" idx="15"/>
          </p:nvPr>
        </p:nvSpPr>
        <p:spPr/>
        <p:txBody>
          <a:bodyPr/>
          <a:lstStyle/>
          <a:p>
            <a:r>
              <a:rPr lang="en-US" altLang="zh-CN"/>
              <a:t>03/13/2025</a:t>
            </a:r>
          </a:p>
        </p:txBody>
      </p:sp>
      <p:sp>
        <p:nvSpPr>
          <p:cNvPr id="6" name="Footer Placeholder 5">
            <a:extLst>
              <a:ext uri="{FF2B5EF4-FFF2-40B4-BE49-F238E27FC236}">
                <a16:creationId xmlns:a16="http://schemas.microsoft.com/office/drawing/2014/main" id="{FD7C7895-0784-619C-6257-88E7A3F26C4D}"/>
              </a:ext>
            </a:extLst>
          </p:cNvPr>
          <p:cNvSpPr>
            <a:spLocks noGrp="1"/>
          </p:cNvSpPr>
          <p:nvPr>
            <p:ph type="ftr" sz="quarter" idx="16"/>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5792DFAC-502B-774F-51F2-AFC9F18FEACA}"/>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1437452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spTree>
      <p:nvGrpSpPr>
        <p:cNvPr id="1" name=""/>
        <p:cNvGrpSpPr/>
        <p:nvPr/>
      </p:nvGrpSpPr>
      <p:grpSpPr>
        <a:xfrm>
          <a:off x="0" y="0"/>
          <a:ext cx="0" cy="0"/>
          <a:chOff x="0" y="0"/>
          <a:chExt cx="0" cy="0"/>
        </a:xfrm>
      </p:grpSpPr>
      <p:sp>
        <p:nvSpPr>
          <p:cNvPr id="23" name="Freeform 5">
            <a:extLst>
              <a:ext uri="{FF2B5EF4-FFF2-40B4-BE49-F238E27FC236}">
                <a16:creationId xmlns:a16="http://schemas.microsoft.com/office/drawing/2014/main" id="{955E0A3A-BD31-2674-02EE-D5CC54C0DE61}"/>
              </a:ext>
              <a:ext uri="{C183D7F6-B498-43B3-948B-1728B52AA6E4}">
                <adec:decorative xmlns:adec="http://schemas.microsoft.com/office/drawing/2017/decorative" val="1"/>
              </a:ext>
            </a:extLst>
          </p:cNvPr>
          <p:cNvSpPr/>
          <p:nvPr userDrawn="1"/>
        </p:nvSpPr>
        <p:spPr>
          <a:xfrm>
            <a:off x="1" y="3428999"/>
            <a:ext cx="12192000" cy="1970618"/>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3774116"/>
            <a:ext cx="11460480" cy="1590543"/>
          </a:xfrm>
        </p:spPr>
        <p:txBody>
          <a:bodyPr lIns="0" tIns="0" rIns="0" bIns="0" anchor="t">
            <a:normAutofit/>
          </a:bodyPr>
          <a:lstStyle>
            <a:lvl1pPr algn="l">
              <a:defRPr sz="5400" b="0" baseline="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5563401"/>
            <a:ext cx="11460480" cy="756965"/>
          </a:xfrm>
        </p:spPr>
        <p:txBody>
          <a:bodyPr lIns="0" tIns="0" rIns="0" bIns="0" anchor="t">
            <a:noAutofit/>
          </a:bodyPr>
          <a:lstStyle>
            <a:lvl1pPr marL="0" indent="0" algn="l">
              <a:lnSpc>
                <a:spcPct val="100000"/>
              </a:lnSpc>
              <a:spcBef>
                <a:spcPts val="0"/>
              </a:spcBef>
              <a:buNone/>
              <a:defRPr sz="2400" baseline="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7" name="Content Placeholder 16">
            <a:extLst>
              <a:ext uri="{FF2B5EF4-FFF2-40B4-BE49-F238E27FC236}">
                <a16:creationId xmlns:a16="http://schemas.microsoft.com/office/drawing/2014/main" id="{41794CE9-E819-5EF2-87AA-CD888A593FED}"/>
              </a:ext>
            </a:extLst>
          </p:cNvPr>
          <p:cNvSpPr>
            <a:spLocks noGrp="1"/>
          </p:cNvSpPr>
          <p:nvPr>
            <p:ph sz="quarter" idx="19" hasCustomPrompt="1"/>
          </p:nvPr>
        </p:nvSpPr>
        <p:spPr>
          <a:xfrm>
            <a:off x="8279019" y="6400800"/>
            <a:ext cx="2743200" cy="393700"/>
          </a:xfrm>
        </p:spPr>
        <p:txBody>
          <a:bodyPr lIns="0" tIns="0" rIns="0" bIns="0" anchor="b">
            <a:noAutofit/>
          </a:bodyPr>
          <a:lstStyle>
            <a:lvl1pPr marL="0" indent="0" algn="r">
              <a:spcBef>
                <a:spcPts val="0"/>
              </a:spcBef>
              <a:buNone/>
              <a:defRPr sz="1600"/>
            </a:lvl1pPr>
          </a:lstStyle>
          <a:p>
            <a:pPr lvl="0"/>
            <a:r>
              <a:rPr lang="en-US"/>
              <a:t>Presenter Name</a:t>
            </a:r>
          </a:p>
        </p:txBody>
      </p:sp>
      <p:sp>
        <p:nvSpPr>
          <p:cNvPr id="15" name="Picture Placeholder 14" descr="One tall building modern style black and white.">
            <a:extLst>
              <a:ext uri="{FF2B5EF4-FFF2-40B4-BE49-F238E27FC236}">
                <a16:creationId xmlns:a16="http://schemas.microsoft.com/office/drawing/2014/main" id="{6E7C4A80-E63C-3031-27DB-BBE012F41096}"/>
              </a:ext>
            </a:extLst>
          </p:cNvPr>
          <p:cNvSpPr>
            <a:spLocks noGrp="1"/>
          </p:cNvSpPr>
          <p:nvPr>
            <p:ph type="pic" sz="quarter" idx="18"/>
          </p:nvPr>
        </p:nvSpPr>
        <p:spPr>
          <a:xfrm>
            <a:off x="0" y="2"/>
            <a:ext cx="12192000" cy="3687377"/>
          </a:xfrm>
          <a:custGeom>
            <a:avLst/>
            <a:gdLst>
              <a:gd name="connsiteX0" fmla="*/ 0 w 12192000"/>
              <a:gd name="connsiteY0" fmla="*/ 0 h 3687377"/>
              <a:gd name="connsiteX1" fmla="*/ 12192000 w 12192000"/>
              <a:gd name="connsiteY1" fmla="*/ 0 h 3687377"/>
              <a:gd name="connsiteX2" fmla="*/ 12192000 w 12192000"/>
              <a:gd name="connsiteY2" fmla="*/ 444499 h 3687377"/>
              <a:gd name="connsiteX3" fmla="*/ 11425238 w 12192000"/>
              <a:gd name="connsiteY3" fmla="*/ 444499 h 3687377"/>
              <a:gd name="connsiteX4" fmla="*/ 11425238 w 12192000"/>
              <a:gd name="connsiteY4" fmla="*/ 2391835 h 3687377"/>
              <a:gd name="connsiteX5" fmla="*/ 12192000 w 12192000"/>
              <a:gd name="connsiteY5" fmla="*/ 2391835 h 3687377"/>
              <a:gd name="connsiteX6" fmla="*/ 12192000 w 12192000"/>
              <a:gd name="connsiteY6" fmla="*/ 3687377 h 3687377"/>
              <a:gd name="connsiteX7" fmla="*/ 2426216 w 12192000"/>
              <a:gd name="connsiteY7" fmla="*/ 3687377 h 3687377"/>
              <a:gd name="connsiteX8" fmla="*/ 2426216 w 12192000"/>
              <a:gd name="connsiteY8" fmla="*/ 2963477 h 3687377"/>
              <a:gd name="connsiteX9" fmla="*/ 0 w 12192000"/>
              <a:gd name="connsiteY9" fmla="*/ 2963477 h 368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87377">
                <a:moveTo>
                  <a:pt x="0" y="0"/>
                </a:moveTo>
                <a:lnTo>
                  <a:pt x="12192000" y="0"/>
                </a:lnTo>
                <a:lnTo>
                  <a:pt x="12192000" y="444499"/>
                </a:lnTo>
                <a:lnTo>
                  <a:pt x="11425238" y="444499"/>
                </a:lnTo>
                <a:lnTo>
                  <a:pt x="11425238" y="2391835"/>
                </a:lnTo>
                <a:lnTo>
                  <a:pt x="12192000" y="2391835"/>
                </a:lnTo>
                <a:lnTo>
                  <a:pt x="12192000" y="3687377"/>
                </a:lnTo>
                <a:lnTo>
                  <a:pt x="2426216" y="3687377"/>
                </a:lnTo>
                <a:lnTo>
                  <a:pt x="2426216" y="2963477"/>
                </a:lnTo>
                <a:lnTo>
                  <a:pt x="0" y="2963477"/>
                </a:lnTo>
                <a:close/>
              </a:path>
            </a:pathLst>
          </a:custGeom>
          <a:noFill/>
        </p:spPr>
        <p:txBody>
          <a:bodyPr wrap="square">
            <a:noAutofit/>
          </a:bodyPr>
          <a:lstStyle/>
          <a:p>
            <a:endParaRPr lang="en-US"/>
          </a:p>
        </p:txBody>
      </p:sp>
      <p:sp>
        <p:nvSpPr>
          <p:cNvPr id="5" name="Freeform 10">
            <a:extLst>
              <a:ext uri="{FF2B5EF4-FFF2-40B4-BE49-F238E27FC236}">
                <a16:creationId xmlns:a16="http://schemas.microsoft.com/office/drawing/2014/main" id="{264F984E-6A1B-A033-4FBC-3158758B9A20}"/>
              </a:ext>
              <a:ext uri="{C183D7F6-B498-43B3-948B-1728B52AA6E4}">
                <adec:decorative xmlns:adec="http://schemas.microsoft.com/office/drawing/2017/decorative" val="1"/>
              </a:ext>
            </a:extLst>
          </p:cNvPr>
          <p:cNvSpPr/>
          <p:nvPr userDrawn="1"/>
        </p:nvSpPr>
        <p:spPr>
          <a:xfrm>
            <a:off x="0" y="2963479"/>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13" name="Freeform 10">
            <a:extLst>
              <a:ext uri="{FF2B5EF4-FFF2-40B4-BE49-F238E27FC236}">
                <a16:creationId xmlns:a16="http://schemas.microsoft.com/office/drawing/2014/main" id="{038D67BC-3BCF-76A8-9BF0-60648407292D}"/>
              </a:ext>
              <a:ext uri="{C183D7F6-B498-43B3-948B-1728B52AA6E4}">
                <adec:decorative xmlns:adec="http://schemas.microsoft.com/office/drawing/2017/decorative" val="1"/>
              </a:ext>
            </a:extLst>
          </p:cNvPr>
          <p:cNvSpPr/>
          <p:nvPr userDrawn="1"/>
        </p:nvSpPr>
        <p:spPr>
          <a:xfrm rot="5400000">
            <a:off x="10798455" y="1014376"/>
            <a:ext cx="2020327" cy="766762"/>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Date Placeholder 3">
            <a:extLst>
              <a:ext uri="{FF2B5EF4-FFF2-40B4-BE49-F238E27FC236}">
                <a16:creationId xmlns:a16="http://schemas.microsoft.com/office/drawing/2014/main" id="{E959C312-642F-DE98-976D-2DBE2EAC42E6}"/>
              </a:ext>
            </a:extLst>
          </p:cNvPr>
          <p:cNvSpPr>
            <a:spLocks noGrp="1"/>
          </p:cNvSpPr>
          <p:nvPr>
            <p:ph type="dt" sz="half" idx="20"/>
          </p:nvPr>
        </p:nvSpPr>
        <p:spPr/>
        <p:txBody>
          <a:bodyPr/>
          <a:lstStyle/>
          <a:p>
            <a:r>
              <a:rPr lang="en-US" altLang="zh-CN"/>
              <a:t>03/13/2025</a:t>
            </a:r>
          </a:p>
        </p:txBody>
      </p:sp>
      <p:sp>
        <p:nvSpPr>
          <p:cNvPr id="6" name="Footer Placeholder 5">
            <a:extLst>
              <a:ext uri="{FF2B5EF4-FFF2-40B4-BE49-F238E27FC236}">
                <a16:creationId xmlns:a16="http://schemas.microsoft.com/office/drawing/2014/main" id="{420AEAA7-DE9F-17B8-3F1D-002EC04537B6}"/>
              </a:ext>
            </a:extLst>
          </p:cNvPr>
          <p:cNvSpPr>
            <a:spLocks noGrp="1"/>
          </p:cNvSpPr>
          <p:nvPr>
            <p:ph type="ftr" sz="quarter" idx="21"/>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0CA17B79-A16A-9D34-8092-50AE53A616D3}"/>
              </a:ext>
            </a:extLst>
          </p:cNvPr>
          <p:cNvSpPr>
            <a:spLocks noGrp="1"/>
          </p:cNvSpPr>
          <p:nvPr>
            <p:ph type="sldNum" sz="half" idx="2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59175620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073454" y="831919"/>
            <a:ext cx="3273552" cy="2035696"/>
          </a:xfrm>
        </p:spPr>
        <p:txBody>
          <a:bodyPr lIns="0" tIns="0" rIns="0" bIns="0" anchor="b">
            <a:noAutofit/>
          </a:bodyPr>
          <a:lstStyle>
            <a:lvl1pPr>
              <a:defRPr b="0"/>
            </a:lvl1pPr>
          </a:lstStyle>
          <a:p>
            <a:r>
              <a:rPr lang="en-US"/>
              <a:t>Click to edit Master title style</a:t>
            </a:r>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074448" y="2970092"/>
            <a:ext cx="3273552" cy="2953512"/>
          </a:xfrm>
        </p:spPr>
        <p:txBody>
          <a:bodyPr lIns="0" tIns="0" rIns="0" bIns="0">
            <a:noAutofit/>
          </a:bodyPr>
          <a:lstStyle>
            <a:lvl1pPr marL="0" indent="0">
              <a:buNone/>
              <a:defRPr sz="1400"/>
            </a:lvl1pPr>
            <a:lvl2pPr marL="228600" indent="0">
              <a:buNone/>
              <a:defRPr sz="1200"/>
            </a:lvl2pPr>
            <a:lvl3pPr marL="457200" indent="0">
              <a:buNone/>
              <a:defRPr sz="1100"/>
            </a:lvl3pPr>
            <a:lvl4pPr marL="685800" indent="0">
              <a:buNone/>
              <a:defRPr sz="1050"/>
            </a:lvl4pPr>
            <a:lvl5pPr marL="914400" indent="0">
              <a:buNone/>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9"/>
            <a:ext cx="6937365" cy="5091685"/>
          </a:xfrm>
        </p:spPr>
        <p:txBody>
          <a:bodyPr/>
          <a:lstStyle/>
          <a:p>
            <a:endParaRPr lang="en-US"/>
          </a:p>
        </p:txBody>
      </p:sp>
      <p:sp>
        <p:nvSpPr>
          <p:cNvPr id="4" name="Freeform 10">
            <a:extLst>
              <a:ext uri="{FF2B5EF4-FFF2-40B4-BE49-F238E27FC236}">
                <a16:creationId xmlns:a16="http://schemas.microsoft.com/office/drawing/2014/main" id="{BC616BFE-87E7-15B1-BE25-55D1A05BFFE2}"/>
              </a:ext>
              <a:ext uri="{C183D7F6-B498-43B3-948B-1728B52AA6E4}">
                <adec:decorative xmlns:adec="http://schemas.microsoft.com/office/drawing/2017/decorative" val="1"/>
              </a:ext>
            </a:extLst>
          </p:cNvPr>
          <p:cNvSpPr/>
          <p:nvPr userDrawn="1"/>
        </p:nvSpPr>
        <p:spPr>
          <a:xfrm>
            <a:off x="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9" name="Freeform 17">
            <a:extLst>
              <a:ext uri="{FF2B5EF4-FFF2-40B4-BE49-F238E27FC236}">
                <a16:creationId xmlns:a16="http://schemas.microsoft.com/office/drawing/2014/main" id="{53E786F4-E71D-CFC6-78CC-37D06217179F}"/>
              </a:ext>
              <a:ext uri="{C183D7F6-B498-43B3-948B-1728B52AA6E4}">
                <adec:decorative xmlns:adec="http://schemas.microsoft.com/office/drawing/2017/decorative" val="1"/>
              </a:ext>
            </a:extLst>
          </p:cNvPr>
          <p:cNvSpPr/>
          <p:nvPr userDrawn="1"/>
        </p:nvSpPr>
        <p:spPr>
          <a:xfrm flipV="1">
            <a:off x="7768799" y="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5" name="Date Placeholder 4">
            <a:extLst>
              <a:ext uri="{FF2B5EF4-FFF2-40B4-BE49-F238E27FC236}">
                <a16:creationId xmlns:a16="http://schemas.microsoft.com/office/drawing/2014/main" id="{3F77F430-E16C-DB47-2D12-A6B6A0A530FB}"/>
              </a:ext>
            </a:extLst>
          </p:cNvPr>
          <p:cNvSpPr>
            <a:spLocks noGrp="1"/>
          </p:cNvSpPr>
          <p:nvPr>
            <p:ph type="dt" sz="half" idx="15"/>
          </p:nvPr>
        </p:nvSpPr>
        <p:spPr/>
        <p:txBody>
          <a:bodyPr/>
          <a:lstStyle/>
          <a:p>
            <a:r>
              <a:rPr lang="en-US" altLang="zh-CN"/>
              <a:t>03/13/2025</a:t>
            </a:r>
          </a:p>
        </p:txBody>
      </p:sp>
      <p:sp>
        <p:nvSpPr>
          <p:cNvPr id="6" name="Footer Placeholder 5">
            <a:extLst>
              <a:ext uri="{FF2B5EF4-FFF2-40B4-BE49-F238E27FC236}">
                <a16:creationId xmlns:a16="http://schemas.microsoft.com/office/drawing/2014/main" id="{9A589D42-6067-52C1-64C7-175E6BC6EB58}"/>
              </a:ext>
            </a:extLst>
          </p:cNvPr>
          <p:cNvSpPr>
            <a:spLocks noGrp="1"/>
          </p:cNvSpPr>
          <p:nvPr>
            <p:ph type="ftr" sz="quarter" idx="16"/>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3B61FAC5-DA8E-3118-188C-90203A7E238F}"/>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58533721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3998" y="4509559"/>
            <a:ext cx="4579339" cy="1516522"/>
          </a:xfrm>
        </p:spPr>
        <p:txBody>
          <a:bodyPr lIns="0" tIns="0" rIns="0" bIns="0" anchor="t">
            <a:normAutofit/>
          </a:bodyPr>
          <a:lstStyle>
            <a:lvl1pPr>
              <a:defRPr sz="3200" b="0"/>
            </a:lvl1pPr>
          </a:lstStyle>
          <a:p>
            <a:r>
              <a:rPr lang="en-US"/>
              <a:t>Click to edit Master title style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691351" y="4508939"/>
            <a:ext cx="5651393" cy="1516522"/>
          </a:xfrm>
        </p:spPr>
        <p:txBody>
          <a:bodyPr lIns="0" tIns="0" rIns="0" bIns="0">
            <a:noAutofit/>
          </a:bodyPr>
          <a:lstStyle>
            <a:lvl1pPr marL="0" indent="0">
              <a:buFont typeface="Arial" panose="020B0604020202020204" pitchFamily="34" charset="0"/>
              <a:buNone/>
              <a:defRPr sz="1400"/>
            </a:lvl1pPr>
            <a:lvl2pPr marL="228600" indent="0">
              <a:buFont typeface="Arial" panose="020B0604020202020204" pitchFamily="34" charset="0"/>
              <a:buNone/>
              <a:defRPr sz="1200"/>
            </a:lvl2pPr>
            <a:lvl3pPr marL="457200" indent="0">
              <a:buFont typeface="Arial" panose="020B0604020202020204" pitchFamily="34" charset="0"/>
              <a:buNone/>
              <a:defRPr sz="1100"/>
            </a:lvl3pPr>
            <a:lvl4pPr marL="685800" indent="0">
              <a:buFont typeface="Arial" panose="020B0604020202020204" pitchFamily="34" charset="0"/>
              <a:buNone/>
              <a:defRPr sz="1050"/>
            </a:lvl4pPr>
            <a:lvl5pPr marL="914400" indent="0">
              <a:buFont typeface="Arial" panose="020B0604020202020204" pitchFamily="34" charset="0"/>
              <a:buNone/>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31919"/>
            <a:ext cx="10504001" cy="3472067"/>
          </a:xfrm>
        </p:spPr>
        <p:txBody>
          <a:bodyPr/>
          <a:lstStyle/>
          <a:p>
            <a:endParaRPr lang="en-US"/>
          </a:p>
        </p:txBody>
      </p:sp>
      <p:sp>
        <p:nvSpPr>
          <p:cNvPr id="9" name="Freeform 17">
            <a:extLst>
              <a:ext uri="{FF2B5EF4-FFF2-40B4-BE49-F238E27FC236}">
                <a16:creationId xmlns:a16="http://schemas.microsoft.com/office/drawing/2014/main" id="{78D5D10E-35CF-5B74-29A6-11679EB8C8F2}"/>
              </a:ext>
              <a:ext uri="{C183D7F6-B498-43B3-948B-1728B52AA6E4}">
                <adec:decorative xmlns:adec="http://schemas.microsoft.com/office/drawing/2017/decorative" val="1"/>
              </a:ext>
            </a:extLst>
          </p:cNvPr>
          <p:cNvSpPr/>
          <p:nvPr userDrawn="1"/>
        </p:nvSpPr>
        <p:spPr>
          <a:xfrm flipV="1">
            <a:off x="7768799"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4" name="Freeform 10">
            <a:extLst>
              <a:ext uri="{FF2B5EF4-FFF2-40B4-BE49-F238E27FC236}">
                <a16:creationId xmlns:a16="http://schemas.microsoft.com/office/drawing/2014/main" id="{59F69B48-F459-FF66-26A9-7EC00C9F7B42}"/>
              </a:ext>
              <a:ext uri="{C183D7F6-B498-43B3-948B-1728B52AA6E4}">
                <adec:decorative xmlns:adec="http://schemas.microsoft.com/office/drawing/2017/decorative" val="1"/>
              </a:ext>
            </a:extLst>
          </p:cNvPr>
          <p:cNvSpPr/>
          <p:nvPr userDrawn="1"/>
        </p:nvSpPr>
        <p:spPr>
          <a:xfrm>
            <a:off x="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6" name="Date Placeholder 5">
            <a:extLst>
              <a:ext uri="{FF2B5EF4-FFF2-40B4-BE49-F238E27FC236}">
                <a16:creationId xmlns:a16="http://schemas.microsoft.com/office/drawing/2014/main" id="{4991EAAD-5E54-2080-2B9B-B19E843B643E}"/>
              </a:ext>
            </a:extLst>
          </p:cNvPr>
          <p:cNvSpPr>
            <a:spLocks noGrp="1"/>
          </p:cNvSpPr>
          <p:nvPr>
            <p:ph type="dt" sz="half" idx="15"/>
          </p:nvPr>
        </p:nvSpPr>
        <p:spPr/>
        <p:txBody>
          <a:bodyPr/>
          <a:lstStyle/>
          <a:p>
            <a:r>
              <a:rPr lang="en-US" altLang="zh-CN"/>
              <a:t>03/13/2025</a:t>
            </a:r>
          </a:p>
        </p:txBody>
      </p:sp>
      <p:sp>
        <p:nvSpPr>
          <p:cNvPr id="7" name="Footer Placeholder 6">
            <a:extLst>
              <a:ext uri="{FF2B5EF4-FFF2-40B4-BE49-F238E27FC236}">
                <a16:creationId xmlns:a16="http://schemas.microsoft.com/office/drawing/2014/main" id="{8A91084A-93AC-072A-7367-DE9AE048A7B1}"/>
              </a:ext>
            </a:extLst>
          </p:cNvPr>
          <p:cNvSpPr>
            <a:spLocks noGrp="1"/>
          </p:cNvSpPr>
          <p:nvPr>
            <p:ph type="ftr" sz="quarter" idx="16"/>
          </p:nvPr>
        </p:nvSpPr>
        <p:spPr/>
        <p:txBody>
          <a:bodyPr/>
          <a:lstStyle/>
          <a:p>
            <a:r>
              <a:rPr lang="en-US" altLang="zh-CN"/>
              <a:t>Sample Footer Text</a:t>
            </a:r>
          </a:p>
        </p:txBody>
      </p:sp>
      <p:sp>
        <p:nvSpPr>
          <p:cNvPr id="13" name="Slide Number Placeholder 12">
            <a:extLst>
              <a:ext uri="{FF2B5EF4-FFF2-40B4-BE49-F238E27FC236}">
                <a16:creationId xmlns:a16="http://schemas.microsoft.com/office/drawing/2014/main" id="{48BE4C08-656F-090F-ADE8-832DD695E70B}"/>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42543541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3999" y="3785800"/>
            <a:ext cx="2953618" cy="2240280"/>
          </a:xfrm>
        </p:spPr>
        <p:txBody>
          <a:bodyPr lIns="0" tIns="0" rIns="0" bIns="0" anchor="t">
            <a:normAutofit/>
          </a:bodyPr>
          <a:lstStyle>
            <a:lvl1pPr>
              <a:defRPr sz="3200" b="0"/>
            </a:lvl1pPr>
          </a:lstStyle>
          <a:p>
            <a:r>
              <a:rPr lang="en-US"/>
              <a:t>Click to edit Master title style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2910" y="3785800"/>
            <a:ext cx="7366186" cy="2240280"/>
          </a:xfrm>
        </p:spPr>
        <p:txBody>
          <a:bodyPr lIns="0" tIns="0" rIns="0" bIns="0">
            <a:noAutofit/>
          </a:bodyPr>
          <a:lstStyle>
            <a:lvl1pPr marL="0" indent="0">
              <a:buFont typeface="Arial" panose="020B0604020202020204" pitchFamily="34" charset="0"/>
              <a:buNone/>
              <a:defRPr sz="1400"/>
            </a:lvl1pPr>
            <a:lvl2pPr marL="228600" indent="0">
              <a:buFont typeface="Arial" panose="020B0604020202020204" pitchFamily="34" charset="0"/>
              <a:buNone/>
              <a:defRPr sz="1200"/>
            </a:lvl2pPr>
            <a:lvl3pPr marL="457200" indent="0">
              <a:buFont typeface="Arial" panose="020B0604020202020204" pitchFamily="34" charset="0"/>
              <a:buNone/>
              <a:defRPr sz="1100"/>
            </a:lvl3pPr>
            <a:lvl4pPr marL="685800" indent="0">
              <a:buFont typeface="Arial" panose="020B0604020202020204" pitchFamily="34" charset="0"/>
              <a:buNone/>
              <a:defRPr sz="1050"/>
            </a:lvl4pPr>
            <a:lvl5pPr marL="914400" indent="0">
              <a:buFont typeface="Arial" panose="020B0604020202020204" pitchFamily="34" charset="0"/>
              <a:buNone/>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65938"/>
            <a:ext cx="10504001" cy="2556004"/>
          </a:xfrm>
        </p:spPr>
        <p:txBody>
          <a:bodyPr/>
          <a:lstStyle/>
          <a:p>
            <a:endParaRPr lang="en-US"/>
          </a:p>
        </p:txBody>
      </p:sp>
      <p:sp>
        <p:nvSpPr>
          <p:cNvPr id="4" name="Freeform 10">
            <a:extLst>
              <a:ext uri="{FF2B5EF4-FFF2-40B4-BE49-F238E27FC236}">
                <a16:creationId xmlns:a16="http://schemas.microsoft.com/office/drawing/2014/main" id="{CA4C43E1-0073-A35D-0A04-ED32FA1BF8FA}"/>
              </a:ext>
              <a:ext uri="{C183D7F6-B498-43B3-948B-1728B52AA6E4}">
                <adec:decorative xmlns:adec="http://schemas.microsoft.com/office/drawing/2017/decorative" val="1"/>
              </a:ext>
            </a:extLst>
          </p:cNvPr>
          <p:cNvSpPr/>
          <p:nvPr userDrawn="1"/>
        </p:nvSpPr>
        <p:spPr>
          <a:xfrm>
            <a:off x="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Freeform 10">
            <a:extLst>
              <a:ext uri="{FF2B5EF4-FFF2-40B4-BE49-F238E27FC236}">
                <a16:creationId xmlns:a16="http://schemas.microsoft.com/office/drawing/2014/main" id="{449555A3-9265-EF73-CF8C-45D64D56FFBE}"/>
              </a:ext>
              <a:ext uri="{C183D7F6-B498-43B3-948B-1728B52AA6E4}">
                <adec:decorative xmlns:adec="http://schemas.microsoft.com/office/drawing/2017/decorative" val="1"/>
              </a:ext>
            </a:extLst>
          </p:cNvPr>
          <p:cNvSpPr/>
          <p:nvPr userDrawn="1"/>
        </p:nvSpPr>
        <p:spPr>
          <a:xfrm>
            <a:off x="1132800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Date Placeholder 4">
            <a:extLst>
              <a:ext uri="{FF2B5EF4-FFF2-40B4-BE49-F238E27FC236}">
                <a16:creationId xmlns:a16="http://schemas.microsoft.com/office/drawing/2014/main" id="{573EBA73-01F9-86A4-00C2-B8F864FAFC2E}"/>
              </a:ext>
            </a:extLst>
          </p:cNvPr>
          <p:cNvSpPr>
            <a:spLocks noGrp="1"/>
          </p:cNvSpPr>
          <p:nvPr>
            <p:ph type="dt" sz="half" idx="15"/>
          </p:nvPr>
        </p:nvSpPr>
        <p:spPr/>
        <p:txBody>
          <a:bodyPr/>
          <a:lstStyle/>
          <a:p>
            <a:r>
              <a:rPr lang="en-US" altLang="zh-CN"/>
              <a:t>03/13/2025</a:t>
            </a:r>
          </a:p>
        </p:txBody>
      </p:sp>
      <p:sp>
        <p:nvSpPr>
          <p:cNvPr id="6" name="Footer Placeholder 5">
            <a:extLst>
              <a:ext uri="{FF2B5EF4-FFF2-40B4-BE49-F238E27FC236}">
                <a16:creationId xmlns:a16="http://schemas.microsoft.com/office/drawing/2014/main" id="{1246286F-948B-A354-C39B-0CCDE3D271B6}"/>
              </a:ext>
            </a:extLst>
          </p:cNvPr>
          <p:cNvSpPr>
            <a:spLocks noGrp="1"/>
          </p:cNvSpPr>
          <p:nvPr>
            <p:ph type="ftr" sz="quarter" idx="16"/>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F60247BB-0B45-F3B8-2827-87B286ED5D4F}"/>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26343293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8"/>
            <a:ext cx="2953618" cy="2240279"/>
          </a:xfrm>
        </p:spPr>
        <p:txBody>
          <a:bodyPr lIns="0" tIns="0" rIns="0" bIns="0" anchor="t">
            <a:normAutofit/>
          </a:bodyPr>
          <a:lstStyle>
            <a:lvl1pPr>
              <a:defRPr sz="3200" b="0"/>
            </a:lvl1pPr>
          </a:lstStyle>
          <a:p>
            <a:r>
              <a:rPr lang="en-US"/>
              <a:t>Click to edit Master title style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035972" y="839450"/>
            <a:ext cx="7312028" cy="2240280"/>
          </a:xfrm>
        </p:spPr>
        <p:txBody>
          <a:bodyPr lIns="0" tIns="0" rIns="0" bIns="0">
            <a:noAutofit/>
          </a:bodyPr>
          <a:lstStyle>
            <a:lvl1pPr marL="0" indent="0">
              <a:buFont typeface="Arial" panose="020B0604020202020204" pitchFamily="34" charset="0"/>
              <a:buNone/>
              <a:defRPr sz="1400"/>
            </a:lvl1pPr>
            <a:lvl2pPr marL="228600" indent="0">
              <a:buFont typeface="Arial" panose="020B0604020202020204" pitchFamily="34" charset="0"/>
              <a:buNone/>
              <a:defRPr sz="1200"/>
            </a:lvl2pPr>
            <a:lvl3pPr marL="457200" indent="0">
              <a:buFont typeface="Arial" panose="020B0604020202020204" pitchFamily="34" charset="0"/>
              <a:buNone/>
              <a:defRPr sz="1100"/>
            </a:lvl3pPr>
            <a:lvl4pPr marL="685800" indent="0">
              <a:buFont typeface="Arial" panose="020B0604020202020204" pitchFamily="34" charset="0"/>
              <a:buNone/>
              <a:defRPr sz="1050"/>
            </a:lvl4pPr>
            <a:lvl5pPr marL="914400" indent="0">
              <a:buFont typeface="Arial" panose="020B0604020202020204" pitchFamily="34" charset="0"/>
              <a:buNone/>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3310759"/>
            <a:ext cx="10504001" cy="2722852"/>
          </a:xfrm>
        </p:spPr>
        <p:txBody>
          <a:bodyPr/>
          <a:lstStyle/>
          <a:p>
            <a:endParaRPr lang="en-US"/>
          </a:p>
        </p:txBody>
      </p:sp>
      <p:sp>
        <p:nvSpPr>
          <p:cNvPr id="4" name="Freeform 10">
            <a:extLst>
              <a:ext uri="{FF2B5EF4-FFF2-40B4-BE49-F238E27FC236}">
                <a16:creationId xmlns:a16="http://schemas.microsoft.com/office/drawing/2014/main" id="{DD85C6AE-2C4C-5E38-47AE-05318D667556}"/>
              </a:ext>
              <a:ext uri="{C183D7F6-B498-43B3-948B-1728B52AA6E4}">
                <adec:decorative xmlns:adec="http://schemas.microsoft.com/office/drawing/2017/decorative" val="1"/>
              </a:ext>
            </a:extLst>
          </p:cNvPr>
          <p:cNvSpPr/>
          <p:nvPr userDrawn="1"/>
        </p:nvSpPr>
        <p:spPr>
          <a:xfrm>
            <a:off x="1132800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Freeform 10">
            <a:extLst>
              <a:ext uri="{FF2B5EF4-FFF2-40B4-BE49-F238E27FC236}">
                <a16:creationId xmlns:a16="http://schemas.microsoft.com/office/drawing/2014/main" id="{3071C948-EB93-1CA0-72C9-A49862E4C5DA}"/>
              </a:ext>
              <a:ext uri="{C183D7F6-B498-43B3-948B-1728B52AA6E4}">
                <adec:decorative xmlns:adec="http://schemas.microsoft.com/office/drawing/2017/decorative" val="1"/>
              </a:ext>
            </a:extLst>
          </p:cNvPr>
          <p:cNvSpPr/>
          <p:nvPr userDrawn="1"/>
        </p:nvSpPr>
        <p:spPr>
          <a:xfrm>
            <a:off x="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Date Placeholder 4">
            <a:extLst>
              <a:ext uri="{FF2B5EF4-FFF2-40B4-BE49-F238E27FC236}">
                <a16:creationId xmlns:a16="http://schemas.microsoft.com/office/drawing/2014/main" id="{841D45D4-FE2B-EB10-39D7-EABDFE8EC6D1}"/>
              </a:ext>
            </a:extLst>
          </p:cNvPr>
          <p:cNvSpPr>
            <a:spLocks noGrp="1"/>
          </p:cNvSpPr>
          <p:nvPr>
            <p:ph type="dt" sz="half" idx="15"/>
          </p:nvPr>
        </p:nvSpPr>
        <p:spPr/>
        <p:txBody>
          <a:bodyPr/>
          <a:lstStyle/>
          <a:p>
            <a:r>
              <a:rPr lang="en-US" altLang="zh-CN"/>
              <a:t>03/13/2025</a:t>
            </a:r>
          </a:p>
        </p:txBody>
      </p:sp>
      <p:sp>
        <p:nvSpPr>
          <p:cNvPr id="6" name="Footer Placeholder 5">
            <a:extLst>
              <a:ext uri="{FF2B5EF4-FFF2-40B4-BE49-F238E27FC236}">
                <a16:creationId xmlns:a16="http://schemas.microsoft.com/office/drawing/2014/main" id="{B06E03B1-F337-4DE6-A553-B870A5400C4D}"/>
              </a:ext>
            </a:extLst>
          </p:cNvPr>
          <p:cNvSpPr>
            <a:spLocks noGrp="1"/>
          </p:cNvSpPr>
          <p:nvPr>
            <p:ph type="ftr" sz="quarter" idx="16"/>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936CFA0A-FC5D-D0F9-EA38-A0E0E192373F}"/>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133701766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73963" y="858337"/>
            <a:ext cx="10504000" cy="970463"/>
          </a:xfrm>
        </p:spPr>
        <p:txBody>
          <a:bodyPr lIns="0" tIns="0" rIns="0" bIns="0" anchor="ctr">
            <a:noAutofit/>
          </a:bodyPr>
          <a:lstStyle>
            <a:lvl1pPr>
              <a:defRPr b="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73963" y="2081048"/>
            <a:ext cx="6157458" cy="3945032"/>
          </a:xfrm>
        </p:spPr>
        <p:txBody>
          <a:bodyPr/>
          <a:lstStyle/>
          <a:p>
            <a:endParaRPr lang="en-US"/>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290520" y="2081048"/>
            <a:ext cx="4023360" cy="3918615"/>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reeform 10">
            <a:extLst>
              <a:ext uri="{FF2B5EF4-FFF2-40B4-BE49-F238E27FC236}">
                <a16:creationId xmlns:a16="http://schemas.microsoft.com/office/drawing/2014/main" id="{B879A9D4-2DE0-F5AB-C643-7D6C624F518D}"/>
              </a:ext>
              <a:ext uri="{C183D7F6-B498-43B3-948B-1728B52AA6E4}">
                <adec:decorative xmlns:adec="http://schemas.microsoft.com/office/drawing/2017/decorative" val="1"/>
              </a:ext>
            </a:extLst>
          </p:cNvPr>
          <p:cNvSpPr/>
          <p:nvPr userDrawn="1"/>
        </p:nvSpPr>
        <p:spPr>
          <a:xfrm>
            <a:off x="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9" name="Freeform 10">
            <a:extLst>
              <a:ext uri="{FF2B5EF4-FFF2-40B4-BE49-F238E27FC236}">
                <a16:creationId xmlns:a16="http://schemas.microsoft.com/office/drawing/2014/main" id="{2D787054-1839-E686-38C1-14B88403914D}"/>
              </a:ext>
              <a:ext uri="{C183D7F6-B498-43B3-948B-1728B52AA6E4}">
                <adec:decorative xmlns:adec="http://schemas.microsoft.com/office/drawing/2017/decorative" val="1"/>
              </a:ext>
            </a:extLst>
          </p:cNvPr>
          <p:cNvSpPr/>
          <p:nvPr userDrawn="1"/>
        </p:nvSpPr>
        <p:spPr>
          <a:xfrm>
            <a:off x="11328000" y="2081048"/>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Date Placeholder 4">
            <a:extLst>
              <a:ext uri="{FF2B5EF4-FFF2-40B4-BE49-F238E27FC236}">
                <a16:creationId xmlns:a16="http://schemas.microsoft.com/office/drawing/2014/main" id="{2385589B-ED64-F606-AD4D-82558DFE2F9D}"/>
              </a:ext>
            </a:extLst>
          </p:cNvPr>
          <p:cNvSpPr>
            <a:spLocks noGrp="1"/>
          </p:cNvSpPr>
          <p:nvPr>
            <p:ph type="dt" sz="half" idx="15"/>
          </p:nvPr>
        </p:nvSpPr>
        <p:spPr/>
        <p:txBody>
          <a:bodyPr/>
          <a:lstStyle/>
          <a:p>
            <a:r>
              <a:rPr lang="en-US" altLang="zh-CN"/>
              <a:t>03/13/2025</a:t>
            </a:r>
          </a:p>
        </p:txBody>
      </p:sp>
      <p:sp>
        <p:nvSpPr>
          <p:cNvPr id="6" name="Footer Placeholder 5">
            <a:extLst>
              <a:ext uri="{FF2B5EF4-FFF2-40B4-BE49-F238E27FC236}">
                <a16:creationId xmlns:a16="http://schemas.microsoft.com/office/drawing/2014/main" id="{52EE6E25-8F36-46AA-7353-63CD48AEA3D1}"/>
              </a:ext>
            </a:extLst>
          </p:cNvPr>
          <p:cNvSpPr>
            <a:spLocks noGrp="1"/>
          </p:cNvSpPr>
          <p:nvPr>
            <p:ph type="ftr" sz="quarter" idx="16"/>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AF67EEA2-3419-D7B3-9621-57F8695BB18D}"/>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56887227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52884"/>
            <a:ext cx="4672584" cy="1453896"/>
          </a:xfrm>
        </p:spPr>
        <p:txBody>
          <a:bodyPr lIns="0" tIns="0" rIns="0" bIns="0">
            <a:noAutofit/>
          </a:bodyPr>
          <a:lstStyle>
            <a:lvl1pPr>
              <a:defRPr sz="3600" b="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2459420"/>
            <a:ext cx="4672584" cy="3545695"/>
          </a:xfrm>
        </p:spPr>
        <p:txBody>
          <a:bodyPr/>
          <a:lstStyle/>
          <a:p>
            <a:endParaRPr lang="en-US"/>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5738648" y="831919"/>
            <a:ext cx="5609353" cy="5194161"/>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Freeform 17">
            <a:extLst>
              <a:ext uri="{FF2B5EF4-FFF2-40B4-BE49-F238E27FC236}">
                <a16:creationId xmlns:a16="http://schemas.microsoft.com/office/drawing/2014/main" id="{9B5DC763-7A3E-F543-D730-F1D0DB8E7237}"/>
              </a:ext>
              <a:ext uri="{C183D7F6-B498-43B3-948B-1728B52AA6E4}">
                <adec:decorative xmlns:adec="http://schemas.microsoft.com/office/drawing/2017/decorative" val="1"/>
              </a:ext>
            </a:extLst>
          </p:cNvPr>
          <p:cNvSpPr/>
          <p:nvPr userDrawn="1"/>
        </p:nvSpPr>
        <p:spPr>
          <a:xfrm flipV="1">
            <a:off x="0"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3" name="Freeform 10">
            <a:extLst>
              <a:ext uri="{FF2B5EF4-FFF2-40B4-BE49-F238E27FC236}">
                <a16:creationId xmlns:a16="http://schemas.microsoft.com/office/drawing/2014/main" id="{7BD5A08B-EED8-797D-F25E-F1027E0C2064}"/>
              </a:ext>
              <a:ext uri="{C183D7F6-B498-43B3-948B-1728B52AA6E4}">
                <adec:decorative xmlns:adec="http://schemas.microsoft.com/office/drawing/2017/decorative" val="1"/>
              </a:ext>
            </a:extLst>
          </p:cNvPr>
          <p:cNvSpPr/>
          <p:nvPr userDrawn="1"/>
        </p:nvSpPr>
        <p:spPr>
          <a:xfrm>
            <a:off x="1132800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Freeform 10">
            <a:extLst>
              <a:ext uri="{FF2B5EF4-FFF2-40B4-BE49-F238E27FC236}">
                <a16:creationId xmlns:a16="http://schemas.microsoft.com/office/drawing/2014/main" id="{890AF34F-C900-E182-C79E-F87C625DAD1D}"/>
              </a:ext>
              <a:ext uri="{C183D7F6-B498-43B3-948B-1728B52AA6E4}">
                <adec:decorative xmlns:adec="http://schemas.microsoft.com/office/drawing/2017/decorative" val="1"/>
              </a:ext>
            </a:extLst>
          </p:cNvPr>
          <p:cNvSpPr/>
          <p:nvPr userDrawn="1"/>
        </p:nvSpPr>
        <p:spPr>
          <a:xfrm>
            <a:off x="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Date Placeholder 4">
            <a:extLst>
              <a:ext uri="{FF2B5EF4-FFF2-40B4-BE49-F238E27FC236}">
                <a16:creationId xmlns:a16="http://schemas.microsoft.com/office/drawing/2014/main" id="{E7400220-A3EA-A5A4-0CE3-CD8DBA62B9D8}"/>
              </a:ext>
            </a:extLst>
          </p:cNvPr>
          <p:cNvSpPr>
            <a:spLocks noGrp="1"/>
          </p:cNvSpPr>
          <p:nvPr>
            <p:ph type="dt" sz="half" idx="15"/>
          </p:nvPr>
        </p:nvSpPr>
        <p:spPr/>
        <p:txBody>
          <a:bodyPr/>
          <a:lstStyle/>
          <a:p>
            <a:r>
              <a:rPr lang="en-US" altLang="zh-CN"/>
              <a:t>03/13/2025</a:t>
            </a:r>
          </a:p>
        </p:txBody>
      </p:sp>
      <p:sp>
        <p:nvSpPr>
          <p:cNvPr id="6" name="Footer Placeholder 5">
            <a:extLst>
              <a:ext uri="{FF2B5EF4-FFF2-40B4-BE49-F238E27FC236}">
                <a16:creationId xmlns:a16="http://schemas.microsoft.com/office/drawing/2014/main" id="{54A8548E-F7FA-ADF2-255A-A393995E048A}"/>
              </a:ext>
            </a:extLst>
          </p:cNvPr>
          <p:cNvSpPr>
            <a:spLocks noGrp="1"/>
          </p:cNvSpPr>
          <p:nvPr>
            <p:ph type="ftr" sz="quarter" idx="16"/>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20C31298-3111-9F68-2490-97F4A8DB37EC}"/>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8342631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73725"/>
            <a:ext cx="3657603" cy="1453896"/>
          </a:xfrm>
        </p:spPr>
        <p:txBody>
          <a:bodyPr lIns="0" tIns="0" rIns="0" bIns="0" anchor="t">
            <a:noAutofit/>
          </a:bodyPr>
          <a:lstStyle>
            <a:lvl1pPr>
              <a:defRPr sz="3200" b="0">
                <a:solidFill>
                  <a:schemeClr val="tx1"/>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2490951"/>
            <a:ext cx="3657603" cy="3493323"/>
          </a:xfrm>
        </p:spPr>
        <p:txBody>
          <a:bodyPr/>
          <a:lstStyle/>
          <a:p>
            <a:endParaRPr lang="en-US"/>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4761186" y="831919"/>
            <a:ext cx="6586814" cy="5152355"/>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reeform 17">
            <a:extLst>
              <a:ext uri="{FF2B5EF4-FFF2-40B4-BE49-F238E27FC236}">
                <a16:creationId xmlns:a16="http://schemas.microsoft.com/office/drawing/2014/main" id="{05FFA936-7860-03EC-833F-6A837DCB4A4A}"/>
              </a:ext>
              <a:ext uri="{C183D7F6-B498-43B3-948B-1728B52AA6E4}">
                <adec:decorative xmlns:adec="http://schemas.microsoft.com/office/drawing/2017/decorative" val="1"/>
              </a:ext>
            </a:extLst>
          </p:cNvPr>
          <p:cNvSpPr/>
          <p:nvPr userDrawn="1"/>
        </p:nvSpPr>
        <p:spPr>
          <a:xfrm>
            <a:off x="1" y="6526800"/>
            <a:ext cx="12192000" cy="331199"/>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9" name="Freeform 17">
            <a:extLst>
              <a:ext uri="{FF2B5EF4-FFF2-40B4-BE49-F238E27FC236}">
                <a16:creationId xmlns:a16="http://schemas.microsoft.com/office/drawing/2014/main" id="{823AC08E-BB10-EDBA-C0E3-558A1F4618D4}"/>
              </a:ext>
              <a:ext uri="{C183D7F6-B498-43B3-948B-1728B52AA6E4}">
                <adec:decorative xmlns:adec="http://schemas.microsoft.com/office/drawing/2017/decorative" val="1"/>
              </a:ext>
            </a:extLst>
          </p:cNvPr>
          <p:cNvSpPr/>
          <p:nvPr userDrawn="1"/>
        </p:nvSpPr>
        <p:spPr>
          <a:xfrm flipV="1">
            <a:off x="0" y="6526800"/>
            <a:ext cx="4423201" cy="331200"/>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4" name="Freeform 10">
            <a:extLst>
              <a:ext uri="{FF2B5EF4-FFF2-40B4-BE49-F238E27FC236}">
                <a16:creationId xmlns:a16="http://schemas.microsoft.com/office/drawing/2014/main" id="{C362DB80-9F02-EB8E-FC5F-14EB115DD377}"/>
              </a:ext>
              <a:ext uri="{C183D7F6-B498-43B3-948B-1728B52AA6E4}">
                <adec:decorative xmlns:adec="http://schemas.microsoft.com/office/drawing/2017/decorative" val="1"/>
              </a:ext>
            </a:extLst>
          </p:cNvPr>
          <p:cNvSpPr/>
          <p:nvPr userDrawn="1"/>
        </p:nvSpPr>
        <p:spPr>
          <a:xfrm>
            <a:off x="1132800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Date Placeholder 4">
            <a:extLst>
              <a:ext uri="{FF2B5EF4-FFF2-40B4-BE49-F238E27FC236}">
                <a16:creationId xmlns:a16="http://schemas.microsoft.com/office/drawing/2014/main" id="{62EEC586-446A-7442-E39B-030A8C7850C0}"/>
              </a:ext>
            </a:extLst>
          </p:cNvPr>
          <p:cNvSpPr>
            <a:spLocks noGrp="1"/>
          </p:cNvSpPr>
          <p:nvPr>
            <p:ph type="dt" sz="half" idx="15"/>
          </p:nvPr>
        </p:nvSpPr>
        <p:spPr/>
        <p:txBody>
          <a:bodyPr/>
          <a:lstStyle/>
          <a:p>
            <a:r>
              <a:rPr lang="en-US" altLang="zh-CN"/>
              <a:t>03/13/2025</a:t>
            </a:r>
          </a:p>
        </p:txBody>
      </p:sp>
      <p:sp>
        <p:nvSpPr>
          <p:cNvPr id="6" name="Footer Placeholder 5">
            <a:extLst>
              <a:ext uri="{FF2B5EF4-FFF2-40B4-BE49-F238E27FC236}">
                <a16:creationId xmlns:a16="http://schemas.microsoft.com/office/drawing/2014/main" id="{5F4B311C-F361-BA00-37B8-7634DBDFA2F8}"/>
              </a:ext>
            </a:extLst>
          </p:cNvPr>
          <p:cNvSpPr>
            <a:spLocks noGrp="1"/>
          </p:cNvSpPr>
          <p:nvPr>
            <p:ph type="ftr" sz="quarter" idx="16"/>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F0591745-C6C1-1702-1C5A-3F5C1383BD8B}"/>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65113958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831918"/>
            <a:ext cx="10521992" cy="4069265"/>
          </a:xfrm>
        </p:spPr>
        <p:txBody>
          <a:bodyPr lIns="0" tIns="0" rIns="0" bIns="0" anchor="b">
            <a:noAutofit/>
          </a:bodyPr>
          <a:lstStyle>
            <a:lvl1pPr algn="l">
              <a:defRPr sz="23200">
                <a:solidFill>
                  <a:schemeClr val="tx1"/>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843999" y="5076496"/>
            <a:ext cx="7559021" cy="949583"/>
          </a:xfrm>
        </p:spPr>
        <p:txBody>
          <a:bodyPr lIns="0" tIns="0" rIns="0" bIns="0" anchor="t">
            <a:noAutofit/>
          </a:bodyPr>
          <a:lstStyle>
            <a:lvl1pPr marL="0" indent="0" algn="l">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Freeform 10">
            <a:extLst>
              <a:ext uri="{FF2B5EF4-FFF2-40B4-BE49-F238E27FC236}">
                <a16:creationId xmlns:a16="http://schemas.microsoft.com/office/drawing/2014/main" id="{39E8EB8E-D63B-6AF9-B3A0-B05D41CD86F3}"/>
              </a:ext>
              <a:ext uri="{C183D7F6-B498-43B3-948B-1728B52AA6E4}">
                <adec:decorative xmlns:adec="http://schemas.microsoft.com/office/drawing/2017/decorative" val="1"/>
              </a:ext>
            </a:extLst>
          </p:cNvPr>
          <p:cNvSpPr/>
          <p:nvPr userDrawn="1"/>
        </p:nvSpPr>
        <p:spPr>
          <a:xfrm>
            <a:off x="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7" name="Freeform 10">
            <a:extLst>
              <a:ext uri="{FF2B5EF4-FFF2-40B4-BE49-F238E27FC236}">
                <a16:creationId xmlns:a16="http://schemas.microsoft.com/office/drawing/2014/main" id="{048AF7A1-40D5-5DBA-10C9-828BAC169E6A}"/>
              </a:ext>
              <a:ext uri="{C183D7F6-B498-43B3-948B-1728B52AA6E4}">
                <adec:decorative xmlns:adec="http://schemas.microsoft.com/office/drawing/2017/decorative" val="1"/>
              </a:ext>
            </a:extLst>
          </p:cNvPr>
          <p:cNvSpPr/>
          <p:nvPr userDrawn="1"/>
        </p:nvSpPr>
        <p:spPr>
          <a:xfrm>
            <a:off x="1132800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Date Placeholder 3">
            <a:extLst>
              <a:ext uri="{FF2B5EF4-FFF2-40B4-BE49-F238E27FC236}">
                <a16:creationId xmlns:a16="http://schemas.microsoft.com/office/drawing/2014/main" id="{7EEC1DE6-0C7C-1CAF-7C78-5D609369669E}"/>
              </a:ext>
            </a:extLst>
          </p:cNvPr>
          <p:cNvSpPr>
            <a:spLocks noGrp="1"/>
          </p:cNvSpPr>
          <p:nvPr>
            <p:ph type="dt" sz="half" idx="10"/>
          </p:nvPr>
        </p:nvSpPr>
        <p:spPr/>
        <p:txBody>
          <a:bodyPr/>
          <a:lstStyle/>
          <a:p>
            <a:r>
              <a:rPr lang="en-US" altLang="zh-CN"/>
              <a:t>03/13/2025</a:t>
            </a:r>
          </a:p>
        </p:txBody>
      </p:sp>
      <p:sp>
        <p:nvSpPr>
          <p:cNvPr id="5" name="Footer Placeholder 4">
            <a:extLst>
              <a:ext uri="{FF2B5EF4-FFF2-40B4-BE49-F238E27FC236}">
                <a16:creationId xmlns:a16="http://schemas.microsoft.com/office/drawing/2014/main" id="{C957C0A9-12CC-9AFC-8344-6631331199D1}"/>
              </a:ext>
            </a:extLst>
          </p:cNvPr>
          <p:cNvSpPr>
            <a:spLocks noGrp="1"/>
          </p:cNvSpPr>
          <p:nvPr>
            <p:ph type="ftr" sz="quarter" idx="11"/>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442C7CCB-E1D6-437F-A321-AC311F055591}"/>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60716866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61992" y="831918"/>
            <a:ext cx="10486008" cy="3977825"/>
          </a:xfrm>
        </p:spPr>
        <p:txBody>
          <a:bodyPr lIns="0" tIns="0" rIns="0" bIns="0" anchor="b">
            <a:noAutofit/>
          </a:bodyPr>
          <a:lstStyle>
            <a:lvl1pPr algn="ctr">
              <a:defRPr sz="23200">
                <a:solidFill>
                  <a:schemeClr val="tx1"/>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997668"/>
            <a:ext cx="7525512" cy="1028411"/>
          </a:xfrm>
        </p:spPr>
        <p:txBody>
          <a:bodyPr lIns="0" tIns="0" rIns="0" bIns="0" anchor="t">
            <a:no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Freeform 10">
            <a:extLst>
              <a:ext uri="{FF2B5EF4-FFF2-40B4-BE49-F238E27FC236}">
                <a16:creationId xmlns:a16="http://schemas.microsoft.com/office/drawing/2014/main" id="{90AE8DFC-9941-7AAD-BE59-0C47E3A3D351}"/>
              </a:ext>
              <a:ext uri="{C183D7F6-B498-43B3-948B-1728B52AA6E4}">
                <adec:decorative xmlns:adec="http://schemas.microsoft.com/office/drawing/2017/decorative" val="1"/>
              </a:ext>
            </a:extLst>
          </p:cNvPr>
          <p:cNvSpPr/>
          <p:nvPr userDrawn="1"/>
        </p:nvSpPr>
        <p:spPr>
          <a:xfrm>
            <a:off x="1132800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7" name="Freeform 10">
            <a:extLst>
              <a:ext uri="{FF2B5EF4-FFF2-40B4-BE49-F238E27FC236}">
                <a16:creationId xmlns:a16="http://schemas.microsoft.com/office/drawing/2014/main" id="{4D599065-206D-B396-91F8-07BD1D0B158B}"/>
              </a:ext>
              <a:ext uri="{C183D7F6-B498-43B3-948B-1728B52AA6E4}">
                <adec:decorative xmlns:adec="http://schemas.microsoft.com/office/drawing/2017/decorative" val="1"/>
              </a:ext>
            </a:extLst>
          </p:cNvPr>
          <p:cNvSpPr/>
          <p:nvPr userDrawn="1"/>
        </p:nvSpPr>
        <p:spPr>
          <a:xfrm>
            <a:off x="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Date Placeholder 3">
            <a:extLst>
              <a:ext uri="{FF2B5EF4-FFF2-40B4-BE49-F238E27FC236}">
                <a16:creationId xmlns:a16="http://schemas.microsoft.com/office/drawing/2014/main" id="{5E3C41CC-3994-216B-257A-9EF40332D3C4}"/>
              </a:ext>
            </a:extLst>
          </p:cNvPr>
          <p:cNvSpPr>
            <a:spLocks noGrp="1"/>
          </p:cNvSpPr>
          <p:nvPr>
            <p:ph type="dt" sz="half" idx="10"/>
          </p:nvPr>
        </p:nvSpPr>
        <p:spPr/>
        <p:txBody>
          <a:bodyPr/>
          <a:lstStyle/>
          <a:p>
            <a:r>
              <a:rPr lang="en-US" altLang="zh-CN"/>
              <a:t>03/13/2025</a:t>
            </a:r>
          </a:p>
        </p:txBody>
      </p:sp>
      <p:sp>
        <p:nvSpPr>
          <p:cNvPr id="5" name="Footer Placeholder 4">
            <a:extLst>
              <a:ext uri="{FF2B5EF4-FFF2-40B4-BE49-F238E27FC236}">
                <a16:creationId xmlns:a16="http://schemas.microsoft.com/office/drawing/2014/main" id="{5FC14F33-A50F-76BC-E256-41A00023A063}"/>
              </a:ext>
            </a:extLst>
          </p:cNvPr>
          <p:cNvSpPr>
            <a:spLocks noGrp="1"/>
          </p:cNvSpPr>
          <p:nvPr>
            <p:ph type="ftr" sz="quarter" idx="11"/>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D468ED4B-8927-6920-5B11-CF5655D44608}"/>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4774989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ig Number 3">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1F4F8927-891C-4D7A-C2D3-6EB5EF6712FF}"/>
              </a:ext>
            </a:extLst>
          </p:cNvPr>
          <p:cNvSpPr>
            <a:spLocks noGrp="1"/>
          </p:cNvSpPr>
          <p:nvPr>
            <p:ph type="ctrTitle" hasCustomPrompt="1"/>
          </p:nvPr>
        </p:nvSpPr>
        <p:spPr>
          <a:xfrm>
            <a:off x="861992" y="831918"/>
            <a:ext cx="10486008" cy="3977825"/>
          </a:xfrm>
        </p:spPr>
        <p:txBody>
          <a:bodyPr lIns="0" tIns="0" rIns="0" bIns="0" anchor="b">
            <a:noAutofit/>
          </a:bodyPr>
          <a:lstStyle>
            <a:lvl1pPr algn="ctr">
              <a:defRPr sz="23200">
                <a:solidFill>
                  <a:schemeClr val="bg2"/>
                </a:solidFill>
              </a:defRPr>
            </a:lvl1pPr>
          </a:lstStyle>
          <a:p>
            <a:r>
              <a:rPr lang="en-US"/>
              <a:t>##%</a:t>
            </a:r>
          </a:p>
        </p:txBody>
      </p:sp>
      <p:sp>
        <p:nvSpPr>
          <p:cNvPr id="10" name="Subtitle 2">
            <a:extLst>
              <a:ext uri="{FF2B5EF4-FFF2-40B4-BE49-F238E27FC236}">
                <a16:creationId xmlns:a16="http://schemas.microsoft.com/office/drawing/2014/main" id="{0489314B-CDC1-7F7E-C4DD-AAC0E5222B03}"/>
              </a:ext>
            </a:extLst>
          </p:cNvPr>
          <p:cNvSpPr>
            <a:spLocks noGrp="1"/>
          </p:cNvSpPr>
          <p:nvPr>
            <p:ph type="subTitle" idx="1"/>
          </p:nvPr>
        </p:nvSpPr>
        <p:spPr>
          <a:xfrm>
            <a:off x="2377440" y="4997668"/>
            <a:ext cx="7525512" cy="1028411"/>
          </a:xfrm>
        </p:spPr>
        <p:txBody>
          <a:bodyPr lIns="0" tIns="0" rIns="0" bIns="0" anchor="t">
            <a:noAutofit/>
          </a:bodyPr>
          <a:lstStyle>
            <a:lvl1pPr marL="0" indent="0" algn="ctr">
              <a:buNone/>
              <a:defRPr sz="2800" cap="none"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Date Placeholder 10">
            <a:extLst>
              <a:ext uri="{FF2B5EF4-FFF2-40B4-BE49-F238E27FC236}">
                <a16:creationId xmlns:a16="http://schemas.microsoft.com/office/drawing/2014/main" id="{8B8163FF-4732-F569-E5D9-9B6A2B0CAC57}"/>
              </a:ext>
            </a:extLst>
          </p:cNvPr>
          <p:cNvSpPr>
            <a:spLocks noGrp="1"/>
          </p:cNvSpPr>
          <p:nvPr>
            <p:ph type="dt" sz="half" idx="10"/>
          </p:nvPr>
        </p:nvSpPr>
        <p:spPr/>
        <p:txBody>
          <a:bodyPr/>
          <a:lstStyle>
            <a:lvl1pPr>
              <a:defRPr>
                <a:solidFill>
                  <a:schemeClr val="bg1"/>
                </a:solidFill>
              </a:defRPr>
            </a:lvl1pPr>
          </a:lstStyle>
          <a:p>
            <a:r>
              <a:rPr lang="en-US" altLang="zh-CN"/>
              <a:t>03/13/2025</a:t>
            </a:r>
          </a:p>
        </p:txBody>
      </p:sp>
      <p:sp>
        <p:nvSpPr>
          <p:cNvPr id="12" name="Footer Placeholder 11">
            <a:extLst>
              <a:ext uri="{FF2B5EF4-FFF2-40B4-BE49-F238E27FC236}">
                <a16:creationId xmlns:a16="http://schemas.microsoft.com/office/drawing/2014/main" id="{3058DED8-3ECE-DBAC-089A-2CA6ED299DA3}"/>
              </a:ext>
            </a:extLst>
          </p:cNvPr>
          <p:cNvSpPr>
            <a:spLocks noGrp="1"/>
          </p:cNvSpPr>
          <p:nvPr>
            <p:ph type="ftr" sz="quarter" idx="11"/>
          </p:nvPr>
        </p:nvSpPr>
        <p:spPr/>
        <p:txBody>
          <a:bodyPr/>
          <a:lstStyle>
            <a:lvl1pPr>
              <a:defRPr>
                <a:solidFill>
                  <a:schemeClr val="bg1"/>
                </a:solidFill>
              </a:defRPr>
            </a:lvl1pPr>
          </a:lstStyle>
          <a:p>
            <a:r>
              <a:rPr lang="en-US" altLang="zh-CN"/>
              <a:t>Sample Footer Text</a:t>
            </a:r>
          </a:p>
        </p:txBody>
      </p:sp>
      <p:sp>
        <p:nvSpPr>
          <p:cNvPr id="13" name="Slide Number Placeholder 12">
            <a:extLst>
              <a:ext uri="{FF2B5EF4-FFF2-40B4-BE49-F238E27FC236}">
                <a16:creationId xmlns:a16="http://schemas.microsoft.com/office/drawing/2014/main" id="{C21E5DAD-47E7-5589-A6AC-9B13B86A10E0}"/>
              </a:ext>
            </a:extLst>
          </p:cNvPr>
          <p:cNvSpPr>
            <a:spLocks noGrp="1"/>
          </p:cNvSpPr>
          <p:nvPr>
            <p:ph type="sldNum" sz="half" idx="12"/>
          </p:nvPr>
        </p:nvSpPr>
        <p:spPr/>
        <p:txBody>
          <a:bodyPr/>
          <a:lstStyle>
            <a:lvl1pPr>
              <a:defRPr>
                <a:solidFill>
                  <a:schemeClr val="bg1"/>
                </a:solidFill>
              </a:defRPr>
            </a:lvl1p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69255175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sp>
        <p:nvSpPr>
          <p:cNvPr id="8" name="Freeform 5">
            <a:extLst>
              <a:ext uri="{FF2B5EF4-FFF2-40B4-BE49-F238E27FC236}">
                <a16:creationId xmlns:a16="http://schemas.microsoft.com/office/drawing/2014/main" id="{96624185-F7D1-FA60-1A95-7A114118DB86}"/>
              </a:ext>
              <a:ext uri="{C183D7F6-B498-43B3-948B-1728B52AA6E4}">
                <adec:decorative xmlns:adec="http://schemas.microsoft.com/office/drawing/2017/decorative" val="1"/>
              </a:ext>
            </a:extLst>
          </p:cNvPr>
          <p:cNvSpPr/>
          <p:nvPr userDrawn="1"/>
        </p:nvSpPr>
        <p:spPr>
          <a:xfrm>
            <a:off x="3873559" y="1"/>
            <a:ext cx="8318441" cy="402844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059658" y="285071"/>
            <a:ext cx="6470926" cy="3606209"/>
          </a:xfrm>
        </p:spPr>
        <p:txBody>
          <a:bodyPr lIns="0" tIns="0" rIns="0" bIns="0" anchor="b">
            <a:noAutofit/>
          </a:bodyPr>
          <a:lstStyle>
            <a:lvl1pPr algn="l">
              <a:defRPr sz="5400" b="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059658" y="4226560"/>
            <a:ext cx="6470926" cy="1493520"/>
          </a:xfrm>
        </p:spPr>
        <p:txBody>
          <a:bodyPr lIns="0" tIns="0" rIns="0" bIns="0" anchor="t">
            <a:noAutofit/>
          </a:bodyPr>
          <a:lstStyle>
            <a:lvl1pPr marL="0" indent="0" algn="l">
              <a:lnSpc>
                <a:spcPct val="100000"/>
              </a:lnSpc>
              <a:spcBef>
                <a:spcPts val="0"/>
              </a:spcBef>
              <a:buNone/>
              <a:defRPr sz="24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0" name="Picture Placeholder 19" descr="One tall building modern style black and white.">
            <a:extLst>
              <a:ext uri="{FF2B5EF4-FFF2-40B4-BE49-F238E27FC236}">
                <a16:creationId xmlns:a16="http://schemas.microsoft.com/office/drawing/2014/main" id="{B5F970DC-4D95-E856-C011-166EE410B02B}"/>
              </a:ext>
              <a:ext uri="{C183D7F6-B498-43B3-948B-1728B52AA6E4}">
                <adec:decorative xmlns:adec="http://schemas.microsoft.com/office/drawing/2017/decorative" val="0"/>
              </a:ext>
            </a:extLst>
          </p:cNvPr>
          <p:cNvSpPr>
            <a:spLocks noGrp="1"/>
          </p:cNvSpPr>
          <p:nvPr>
            <p:ph type="pic" sz="quarter" idx="17"/>
          </p:nvPr>
        </p:nvSpPr>
        <p:spPr>
          <a:xfrm>
            <a:off x="0" y="2"/>
            <a:ext cx="4671295" cy="6857999"/>
          </a:xfrm>
          <a:custGeom>
            <a:avLst/>
            <a:gdLst>
              <a:gd name="connsiteX0" fmla="*/ 0 w 4671295"/>
              <a:gd name="connsiteY0" fmla="*/ 6134100 h 6857999"/>
              <a:gd name="connsiteX1" fmla="*/ 574 w 4671295"/>
              <a:gd name="connsiteY1" fmla="*/ 6134100 h 6857999"/>
              <a:gd name="connsiteX2" fmla="*/ 574 w 4671295"/>
              <a:gd name="connsiteY2" fmla="*/ 6857999 h 6857999"/>
              <a:gd name="connsiteX3" fmla="*/ 0 w 4671295"/>
              <a:gd name="connsiteY3" fmla="*/ 6857999 h 6857999"/>
              <a:gd name="connsiteX4" fmla="*/ 575 w 4671295"/>
              <a:gd name="connsiteY4" fmla="*/ 1729318 h 6857999"/>
              <a:gd name="connsiteX5" fmla="*/ 575 w 4671295"/>
              <a:gd name="connsiteY5" fmla="*/ 3676654 h 6857999"/>
              <a:gd name="connsiteX6" fmla="*/ 767337 w 4671295"/>
              <a:gd name="connsiteY6" fmla="*/ 3676654 h 6857999"/>
              <a:gd name="connsiteX7" fmla="*/ 767337 w 4671295"/>
              <a:gd name="connsiteY7" fmla="*/ 1729318 h 6857999"/>
              <a:gd name="connsiteX8" fmla="*/ 574 w 4671295"/>
              <a:gd name="connsiteY8" fmla="*/ 0 h 6857999"/>
              <a:gd name="connsiteX9" fmla="*/ 4671295 w 4671295"/>
              <a:gd name="connsiteY9" fmla="*/ 0 h 6857999"/>
              <a:gd name="connsiteX10" fmla="*/ 4671295 w 4671295"/>
              <a:gd name="connsiteY10" fmla="*/ 6857999 h 6857999"/>
              <a:gd name="connsiteX11" fmla="*/ 2426216 w 4671295"/>
              <a:gd name="connsiteY11" fmla="*/ 6857999 h 6857999"/>
              <a:gd name="connsiteX12" fmla="*/ 2426216 w 4671295"/>
              <a:gd name="connsiteY12" fmla="*/ 6134100 h 6857999"/>
              <a:gd name="connsiteX13" fmla="*/ 574 w 4671295"/>
              <a:gd name="connsiteY13" fmla="*/ 613410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671295" h="6857999">
                <a:moveTo>
                  <a:pt x="0" y="6134100"/>
                </a:moveTo>
                <a:lnTo>
                  <a:pt x="574" y="6134100"/>
                </a:lnTo>
                <a:lnTo>
                  <a:pt x="574" y="6857999"/>
                </a:lnTo>
                <a:lnTo>
                  <a:pt x="0" y="6857999"/>
                </a:lnTo>
                <a:close/>
                <a:moveTo>
                  <a:pt x="575" y="1729318"/>
                </a:moveTo>
                <a:lnTo>
                  <a:pt x="575" y="3676654"/>
                </a:lnTo>
                <a:lnTo>
                  <a:pt x="767337" y="3676654"/>
                </a:lnTo>
                <a:lnTo>
                  <a:pt x="767337" y="1729318"/>
                </a:lnTo>
                <a:close/>
                <a:moveTo>
                  <a:pt x="574" y="0"/>
                </a:moveTo>
                <a:lnTo>
                  <a:pt x="4671295" y="0"/>
                </a:lnTo>
                <a:lnTo>
                  <a:pt x="4671295" y="6857999"/>
                </a:lnTo>
                <a:lnTo>
                  <a:pt x="2426216" y="6857999"/>
                </a:lnTo>
                <a:lnTo>
                  <a:pt x="2426216" y="6134100"/>
                </a:lnTo>
                <a:lnTo>
                  <a:pt x="574" y="6134100"/>
                </a:lnTo>
                <a:close/>
              </a:path>
            </a:pathLst>
          </a:custGeom>
          <a:noFill/>
        </p:spPr>
        <p:txBody>
          <a:bodyPr wrap="square">
            <a:noAutofit/>
          </a:bodyPr>
          <a:lstStyle/>
          <a:p>
            <a:endParaRPr lang="en-US"/>
          </a:p>
        </p:txBody>
      </p:sp>
      <p:sp>
        <p:nvSpPr>
          <p:cNvPr id="14" name="Text Placeholder 13">
            <a:extLst>
              <a:ext uri="{FF2B5EF4-FFF2-40B4-BE49-F238E27FC236}">
                <a16:creationId xmlns:a16="http://schemas.microsoft.com/office/drawing/2014/main" id="{840ED42D-2092-EE19-1040-6CA890C1AA68}"/>
              </a:ext>
            </a:extLst>
          </p:cNvPr>
          <p:cNvSpPr>
            <a:spLocks noGrp="1"/>
          </p:cNvSpPr>
          <p:nvPr>
            <p:ph type="body" sz="quarter" idx="15" hasCustomPrompt="1"/>
          </p:nvPr>
        </p:nvSpPr>
        <p:spPr>
          <a:xfrm>
            <a:off x="5059658" y="6089333"/>
            <a:ext cx="2116137" cy="292994"/>
          </a:xfrm>
        </p:spPr>
        <p:txBody>
          <a:bodyPr lIns="0" tIns="0" rIns="0" bIns="0" anchor="b">
            <a:noAutofit/>
          </a:bodyPr>
          <a:lstStyle>
            <a:lvl1pPr marL="0" indent="0">
              <a:buNone/>
              <a:defRPr sz="1600" baseline="0"/>
            </a:lvl1pPr>
          </a:lstStyle>
          <a:p>
            <a:pPr lvl="0"/>
            <a:r>
              <a:rPr lang="en-US" altLang="zh-CN"/>
              <a:t>Presenter Name</a:t>
            </a:r>
            <a:endParaRPr lang="en-US"/>
          </a:p>
        </p:txBody>
      </p:sp>
      <p:sp>
        <p:nvSpPr>
          <p:cNvPr id="22" name="Rectangle 21">
            <a:extLst>
              <a:ext uri="{FF2B5EF4-FFF2-40B4-BE49-F238E27FC236}">
                <a16:creationId xmlns:a16="http://schemas.microsoft.com/office/drawing/2014/main" id="{19E11187-86CB-6B4B-4F55-B8E4A09946F8}"/>
              </a:ext>
              <a:ext uri="{C183D7F6-B498-43B3-948B-1728B52AA6E4}">
                <adec:decorative xmlns:adec="http://schemas.microsoft.com/office/drawing/2017/decorative" val="1"/>
              </a:ext>
            </a:extLst>
          </p:cNvPr>
          <p:cNvSpPr/>
          <p:nvPr userDrawn="1"/>
        </p:nvSpPr>
        <p:spPr>
          <a:xfrm rot="5400000">
            <a:off x="845820" y="5270500"/>
            <a:ext cx="741680" cy="24333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CC8F2F8-2E90-744F-370E-A1F3349F998B}"/>
              </a:ext>
              <a:ext uri="{C183D7F6-B498-43B3-948B-1728B52AA6E4}">
                <adec:decorative xmlns:adec="http://schemas.microsoft.com/office/drawing/2017/decorative" val="1"/>
              </a:ext>
            </a:extLst>
          </p:cNvPr>
          <p:cNvSpPr/>
          <p:nvPr userDrawn="1"/>
        </p:nvSpPr>
        <p:spPr>
          <a:xfrm>
            <a:off x="0" y="1706880"/>
            <a:ext cx="782320" cy="20015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86A018F5-6938-C956-A700-3FB7BD456C92}"/>
              </a:ext>
            </a:extLst>
          </p:cNvPr>
          <p:cNvSpPr>
            <a:spLocks noGrp="1"/>
          </p:cNvSpPr>
          <p:nvPr>
            <p:ph type="dt" sz="half" idx="18"/>
          </p:nvPr>
        </p:nvSpPr>
        <p:spPr/>
        <p:txBody>
          <a:bodyPr/>
          <a:lstStyle/>
          <a:p>
            <a:r>
              <a:rPr lang="en-US" altLang="zh-CN"/>
              <a:t>03/13/2025</a:t>
            </a:r>
          </a:p>
        </p:txBody>
      </p:sp>
      <p:sp>
        <p:nvSpPr>
          <p:cNvPr id="5" name="Footer Placeholder 4">
            <a:extLst>
              <a:ext uri="{FF2B5EF4-FFF2-40B4-BE49-F238E27FC236}">
                <a16:creationId xmlns:a16="http://schemas.microsoft.com/office/drawing/2014/main" id="{998B0C64-77F2-ABAA-2AE0-EAC05A006C94}"/>
              </a:ext>
            </a:extLst>
          </p:cNvPr>
          <p:cNvSpPr>
            <a:spLocks noGrp="1"/>
          </p:cNvSpPr>
          <p:nvPr>
            <p:ph type="ftr" sz="quarter" idx="19"/>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515ABAF6-FA89-36E3-9418-68410C90775E}"/>
              </a:ext>
            </a:extLst>
          </p:cNvPr>
          <p:cNvSpPr>
            <a:spLocks noGrp="1"/>
          </p:cNvSpPr>
          <p:nvPr>
            <p:ph type="sldNum" sz="half" idx="20"/>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2635558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lvl1pPr>
              <a:defRPr b="0"/>
            </a:lvl1p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630936"/>
            <a:ext cx="8266176" cy="5605272"/>
          </a:xfrm>
        </p:spPr>
        <p:txBody>
          <a:bodyPr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6" name="Freeform 10">
            <a:extLst>
              <a:ext uri="{FF2B5EF4-FFF2-40B4-BE49-F238E27FC236}">
                <a16:creationId xmlns:a16="http://schemas.microsoft.com/office/drawing/2014/main" id="{FC2F8FA1-07E9-4B86-7FE6-89A713032427}"/>
              </a:ext>
              <a:ext uri="{C183D7F6-B498-43B3-948B-1728B52AA6E4}">
                <adec:decorative xmlns:adec="http://schemas.microsoft.com/office/drawing/2017/decorative" val="1"/>
              </a:ext>
            </a:extLst>
          </p:cNvPr>
          <p:cNvSpPr/>
          <p:nvPr userDrawn="1"/>
        </p:nvSpPr>
        <p:spPr>
          <a:xfrm>
            <a:off x="1132800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9" name="Freeform 10">
            <a:extLst>
              <a:ext uri="{FF2B5EF4-FFF2-40B4-BE49-F238E27FC236}">
                <a16:creationId xmlns:a16="http://schemas.microsoft.com/office/drawing/2014/main" id="{62EE4FA8-C14D-42BE-7F2F-3EC2A3256620}"/>
              </a:ext>
              <a:ext uri="{C183D7F6-B498-43B3-948B-1728B52AA6E4}">
                <adec:decorative xmlns:adec="http://schemas.microsoft.com/office/drawing/2017/decorative" val="1"/>
              </a:ext>
            </a:extLst>
          </p:cNvPr>
          <p:cNvSpPr/>
          <p:nvPr userDrawn="1"/>
        </p:nvSpPr>
        <p:spPr>
          <a:xfrm>
            <a:off x="1132800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Date Placeholder 2">
            <a:extLst>
              <a:ext uri="{FF2B5EF4-FFF2-40B4-BE49-F238E27FC236}">
                <a16:creationId xmlns:a16="http://schemas.microsoft.com/office/drawing/2014/main" id="{D32A21E5-0951-8C64-839E-74A736BB5DFC}"/>
              </a:ext>
            </a:extLst>
          </p:cNvPr>
          <p:cNvSpPr>
            <a:spLocks noGrp="1"/>
          </p:cNvSpPr>
          <p:nvPr>
            <p:ph type="dt" sz="half" idx="14"/>
          </p:nvPr>
        </p:nvSpPr>
        <p:spPr/>
        <p:txBody>
          <a:bodyPr/>
          <a:lstStyle/>
          <a:p>
            <a:r>
              <a:rPr lang="en-US" altLang="zh-CN"/>
              <a:t>03/13/2025</a:t>
            </a:r>
          </a:p>
        </p:txBody>
      </p:sp>
      <p:sp>
        <p:nvSpPr>
          <p:cNvPr id="4" name="Footer Placeholder 3">
            <a:extLst>
              <a:ext uri="{FF2B5EF4-FFF2-40B4-BE49-F238E27FC236}">
                <a16:creationId xmlns:a16="http://schemas.microsoft.com/office/drawing/2014/main" id="{E6A661DC-AC19-7062-B8F5-8F4A2BB0F703}"/>
              </a:ext>
            </a:extLst>
          </p:cNvPr>
          <p:cNvSpPr>
            <a:spLocks noGrp="1"/>
          </p:cNvSpPr>
          <p:nvPr>
            <p:ph type="ftr" sz="quarter" idx="15"/>
          </p:nvPr>
        </p:nvSpPr>
        <p:spPr/>
        <p:txBody>
          <a:bodyPr/>
          <a:lstStyle/>
          <a:p>
            <a:r>
              <a:rPr lang="en-US" altLang="zh-CN"/>
              <a:t>Sample Footer Text</a:t>
            </a:r>
          </a:p>
        </p:txBody>
      </p:sp>
      <p:sp>
        <p:nvSpPr>
          <p:cNvPr id="5" name="Slide Number Placeholder 4">
            <a:extLst>
              <a:ext uri="{FF2B5EF4-FFF2-40B4-BE49-F238E27FC236}">
                <a16:creationId xmlns:a16="http://schemas.microsoft.com/office/drawing/2014/main" id="{A7B27A9A-1BE2-BB2E-2CBA-D212DFEC3D75}"/>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93303527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tatem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lvl1pPr>
              <a:defRPr b="0"/>
            </a:lvl1p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1929384"/>
            <a:ext cx="8266176" cy="4142232"/>
          </a:xfrm>
        </p:spPr>
        <p:txBody>
          <a:bodyPr anchor="b">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8" name="Freeform 10">
            <a:extLst>
              <a:ext uri="{FF2B5EF4-FFF2-40B4-BE49-F238E27FC236}">
                <a16:creationId xmlns:a16="http://schemas.microsoft.com/office/drawing/2014/main" id="{22D94787-2437-0D44-4DC0-5BF87C1E4CC9}"/>
              </a:ext>
              <a:ext uri="{C183D7F6-B498-43B3-948B-1728B52AA6E4}">
                <adec:decorative xmlns:adec="http://schemas.microsoft.com/office/drawing/2017/decorative" val="1"/>
              </a:ext>
            </a:extLst>
          </p:cNvPr>
          <p:cNvSpPr/>
          <p:nvPr userDrawn="1"/>
        </p:nvSpPr>
        <p:spPr>
          <a:xfrm>
            <a:off x="1" y="6134100"/>
            <a:ext cx="185398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6" name="Freeform 10">
            <a:extLst>
              <a:ext uri="{FF2B5EF4-FFF2-40B4-BE49-F238E27FC236}">
                <a16:creationId xmlns:a16="http://schemas.microsoft.com/office/drawing/2014/main" id="{466DC4A4-5BC3-6A6B-8176-7BBAE4333D97}"/>
              </a:ext>
              <a:ext uri="{C183D7F6-B498-43B3-948B-1728B52AA6E4}">
                <adec:decorative xmlns:adec="http://schemas.microsoft.com/office/drawing/2017/decorative" val="1"/>
              </a:ext>
            </a:extLst>
          </p:cNvPr>
          <p:cNvSpPr/>
          <p:nvPr userDrawn="1"/>
        </p:nvSpPr>
        <p:spPr>
          <a:xfrm rot="5400000">
            <a:off x="10616942" y="3638550"/>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Date Placeholder 2">
            <a:extLst>
              <a:ext uri="{FF2B5EF4-FFF2-40B4-BE49-F238E27FC236}">
                <a16:creationId xmlns:a16="http://schemas.microsoft.com/office/drawing/2014/main" id="{DFAC22A6-DAD3-172B-2EB3-FFCC78ECE83C}"/>
              </a:ext>
            </a:extLst>
          </p:cNvPr>
          <p:cNvSpPr>
            <a:spLocks noGrp="1"/>
          </p:cNvSpPr>
          <p:nvPr>
            <p:ph type="dt" sz="half" idx="14"/>
          </p:nvPr>
        </p:nvSpPr>
        <p:spPr/>
        <p:txBody>
          <a:bodyPr/>
          <a:lstStyle/>
          <a:p>
            <a:r>
              <a:rPr lang="en-US" altLang="zh-CN"/>
              <a:t>03/13/2025</a:t>
            </a:r>
          </a:p>
        </p:txBody>
      </p:sp>
      <p:sp>
        <p:nvSpPr>
          <p:cNvPr id="4" name="Footer Placeholder 3">
            <a:extLst>
              <a:ext uri="{FF2B5EF4-FFF2-40B4-BE49-F238E27FC236}">
                <a16:creationId xmlns:a16="http://schemas.microsoft.com/office/drawing/2014/main" id="{25E89CB7-4D3B-AFD6-E514-8785D7C63299}"/>
              </a:ext>
            </a:extLst>
          </p:cNvPr>
          <p:cNvSpPr>
            <a:spLocks noGrp="1"/>
          </p:cNvSpPr>
          <p:nvPr>
            <p:ph type="ftr" sz="quarter" idx="15"/>
          </p:nvPr>
        </p:nvSpPr>
        <p:spPr/>
        <p:txBody>
          <a:bodyPr/>
          <a:lstStyle/>
          <a:p>
            <a:r>
              <a:rPr lang="en-US" altLang="zh-CN"/>
              <a:t>Sample Footer Text</a:t>
            </a:r>
          </a:p>
        </p:txBody>
      </p:sp>
      <p:sp>
        <p:nvSpPr>
          <p:cNvPr id="5" name="Slide Number Placeholder 4">
            <a:extLst>
              <a:ext uri="{FF2B5EF4-FFF2-40B4-BE49-F238E27FC236}">
                <a16:creationId xmlns:a16="http://schemas.microsoft.com/office/drawing/2014/main" id="{63FF7D4F-E910-621B-FBA2-BE8B3CADEED9}"/>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91979123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lIns="0" tIns="0" rIns="0" bIns="0">
            <a:noAutofit/>
          </a:bodyPr>
          <a:lstStyle>
            <a:lvl1pPr>
              <a:defRPr b="0"/>
            </a:lvl1p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lIns="0" tIns="0" rIns="0" bIns="0"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6" name="Freeform 10">
            <a:extLst>
              <a:ext uri="{FF2B5EF4-FFF2-40B4-BE49-F238E27FC236}">
                <a16:creationId xmlns:a16="http://schemas.microsoft.com/office/drawing/2014/main" id="{EC75204E-6665-1741-E3D7-F49BC009A08A}"/>
              </a:ext>
              <a:ext uri="{C183D7F6-B498-43B3-948B-1728B52AA6E4}">
                <adec:decorative xmlns:adec="http://schemas.microsoft.com/office/drawing/2017/decorative" val="1"/>
              </a:ext>
            </a:extLst>
          </p:cNvPr>
          <p:cNvSpPr/>
          <p:nvPr userDrawn="1"/>
        </p:nvSpPr>
        <p:spPr>
          <a:xfrm rot="5400000">
            <a:off x="10616942" y="1399798"/>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8" name="Freeform 10">
            <a:extLst>
              <a:ext uri="{FF2B5EF4-FFF2-40B4-BE49-F238E27FC236}">
                <a16:creationId xmlns:a16="http://schemas.microsoft.com/office/drawing/2014/main" id="{D185E67F-DBF6-C265-5156-18A6640D08CB}"/>
              </a:ext>
              <a:ext uri="{C183D7F6-B498-43B3-948B-1728B52AA6E4}">
                <adec:decorative xmlns:adec="http://schemas.microsoft.com/office/drawing/2017/decorative" val="1"/>
              </a:ext>
            </a:extLst>
          </p:cNvPr>
          <p:cNvSpPr/>
          <p:nvPr userDrawn="1"/>
        </p:nvSpPr>
        <p:spPr>
          <a:xfrm>
            <a:off x="10937497" y="5430012"/>
            <a:ext cx="1254503"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Date Placeholder 2">
            <a:extLst>
              <a:ext uri="{FF2B5EF4-FFF2-40B4-BE49-F238E27FC236}">
                <a16:creationId xmlns:a16="http://schemas.microsoft.com/office/drawing/2014/main" id="{F7F634C7-BDBE-F74F-0DD6-497555F7400E}"/>
              </a:ext>
            </a:extLst>
          </p:cNvPr>
          <p:cNvSpPr>
            <a:spLocks noGrp="1"/>
          </p:cNvSpPr>
          <p:nvPr>
            <p:ph type="dt" sz="half" idx="14"/>
          </p:nvPr>
        </p:nvSpPr>
        <p:spPr/>
        <p:txBody>
          <a:bodyPr/>
          <a:lstStyle/>
          <a:p>
            <a:r>
              <a:rPr lang="en-US" altLang="zh-CN"/>
              <a:t>03/13/2025</a:t>
            </a:r>
          </a:p>
        </p:txBody>
      </p:sp>
      <p:sp>
        <p:nvSpPr>
          <p:cNvPr id="4" name="Footer Placeholder 3">
            <a:extLst>
              <a:ext uri="{FF2B5EF4-FFF2-40B4-BE49-F238E27FC236}">
                <a16:creationId xmlns:a16="http://schemas.microsoft.com/office/drawing/2014/main" id="{5C5398AA-835E-B4A0-899B-7F8F1FB510A1}"/>
              </a:ext>
            </a:extLst>
          </p:cNvPr>
          <p:cNvSpPr>
            <a:spLocks noGrp="1"/>
          </p:cNvSpPr>
          <p:nvPr>
            <p:ph type="ftr" sz="quarter" idx="15"/>
          </p:nvPr>
        </p:nvSpPr>
        <p:spPr/>
        <p:txBody>
          <a:bodyPr/>
          <a:lstStyle/>
          <a:p>
            <a:r>
              <a:rPr lang="en-US" altLang="zh-CN"/>
              <a:t>Sample Footer Text</a:t>
            </a:r>
          </a:p>
        </p:txBody>
      </p:sp>
      <p:sp>
        <p:nvSpPr>
          <p:cNvPr id="5" name="Slide Number Placeholder 4">
            <a:extLst>
              <a:ext uri="{FF2B5EF4-FFF2-40B4-BE49-F238E27FC236}">
                <a16:creationId xmlns:a16="http://schemas.microsoft.com/office/drawing/2014/main" id="{852C05F7-BD8A-E7E0-8BC7-A2AA2C1F712A}"/>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10189870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lIns="0" tIns="0" rIns="0" bIns="0" anchor="ctr">
            <a:noAutofit/>
          </a:bodyPr>
          <a:lstStyle>
            <a:lvl1pPr algn="l">
              <a:lnSpc>
                <a:spcPct val="100000"/>
              </a:lnSpc>
              <a:defRPr sz="40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428752"/>
            <a:ext cx="9198864" cy="466344"/>
          </a:xfrm>
        </p:spPr>
        <p:txBody>
          <a:bodyPr lIns="0" tIns="0" rIns="0" bIns="0" anchor="ctr">
            <a:no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9" name="Freeform 10">
            <a:extLst>
              <a:ext uri="{FF2B5EF4-FFF2-40B4-BE49-F238E27FC236}">
                <a16:creationId xmlns:a16="http://schemas.microsoft.com/office/drawing/2014/main" id="{F962006A-7A6E-64B1-877A-0C57CD526750}"/>
              </a:ext>
              <a:ext uri="{C183D7F6-B498-43B3-948B-1728B52AA6E4}">
                <adec:decorative xmlns:adec="http://schemas.microsoft.com/office/drawing/2017/decorative" val="1"/>
              </a:ext>
            </a:extLst>
          </p:cNvPr>
          <p:cNvSpPr/>
          <p:nvPr userDrawn="1"/>
        </p:nvSpPr>
        <p:spPr>
          <a:xfrm rot="16200000">
            <a:off x="-851158" y="2655570"/>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10" name="Freeform 10">
            <a:extLst>
              <a:ext uri="{FF2B5EF4-FFF2-40B4-BE49-F238E27FC236}">
                <a16:creationId xmlns:a16="http://schemas.microsoft.com/office/drawing/2014/main" id="{EBC863B5-260B-6940-CC7B-7FEF1C9889AD}"/>
              </a:ext>
              <a:ext uri="{C183D7F6-B498-43B3-948B-1728B52AA6E4}">
                <adec:decorative xmlns:adec="http://schemas.microsoft.com/office/drawing/2017/decorative" val="1"/>
              </a:ext>
            </a:extLst>
          </p:cNvPr>
          <p:cNvSpPr/>
          <p:nvPr userDrawn="1"/>
        </p:nvSpPr>
        <p:spPr>
          <a:xfrm>
            <a:off x="10937497" y="5299974"/>
            <a:ext cx="1254503"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7" name="Date Placeholder 6">
            <a:extLst>
              <a:ext uri="{FF2B5EF4-FFF2-40B4-BE49-F238E27FC236}">
                <a16:creationId xmlns:a16="http://schemas.microsoft.com/office/drawing/2014/main" id="{0DB898FB-5C3D-C237-A1F3-7D1A698DEE61}"/>
              </a:ext>
            </a:extLst>
          </p:cNvPr>
          <p:cNvSpPr>
            <a:spLocks noGrp="1"/>
          </p:cNvSpPr>
          <p:nvPr>
            <p:ph type="dt" sz="half" idx="10"/>
          </p:nvPr>
        </p:nvSpPr>
        <p:spPr/>
        <p:txBody>
          <a:bodyPr/>
          <a:lstStyle/>
          <a:p>
            <a:r>
              <a:rPr lang="en-US" altLang="zh-CN"/>
              <a:t>03/13/2025</a:t>
            </a:r>
          </a:p>
        </p:txBody>
      </p:sp>
      <p:sp>
        <p:nvSpPr>
          <p:cNvPr id="8" name="Footer Placeholder 7">
            <a:extLst>
              <a:ext uri="{FF2B5EF4-FFF2-40B4-BE49-F238E27FC236}">
                <a16:creationId xmlns:a16="http://schemas.microsoft.com/office/drawing/2014/main" id="{CF9E07D4-DFB1-0BD8-ED01-8DBACA0B419C}"/>
              </a:ext>
            </a:extLst>
          </p:cNvPr>
          <p:cNvSpPr>
            <a:spLocks noGrp="1"/>
          </p:cNvSpPr>
          <p:nvPr>
            <p:ph type="ftr" sz="quarter" idx="11"/>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E4C0288F-EB42-E0B4-4B02-6E89CDA9DD18}"/>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401592683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Quote 2">
    <p:bg>
      <p:bgPr>
        <a:solidFill>
          <a:schemeClr val="tx1"/>
        </a:solidFill>
        <a:effectLst/>
      </p:bgPr>
    </p:bg>
    <p:spTree>
      <p:nvGrpSpPr>
        <p:cNvPr id="1" name=""/>
        <p:cNvGrpSpPr/>
        <p:nvPr/>
      </p:nvGrpSpPr>
      <p:grpSpPr>
        <a:xfrm>
          <a:off x="0" y="0"/>
          <a:ext cx="0" cy="0"/>
          <a:chOff x="0" y="0"/>
          <a:chExt cx="0" cy="0"/>
        </a:xfrm>
      </p:grpSpPr>
      <p:sp>
        <p:nvSpPr>
          <p:cNvPr id="8" name="Rectangle 6">
            <a:extLst>
              <a:ext uri="{FF2B5EF4-FFF2-40B4-BE49-F238E27FC236}">
                <a16:creationId xmlns:a16="http://schemas.microsoft.com/office/drawing/2014/main" id="{005E8BA8-BCB0-A21C-E1D5-6671C670E62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lIns="0" tIns="0" rIns="0" bIns="0" anchor="ctr">
            <a:noAutofit/>
          </a:bodyPr>
          <a:lstStyle>
            <a:lvl1pPr algn="l">
              <a:lnSpc>
                <a:spcPct val="100000"/>
              </a:lnSpc>
              <a:defRPr sz="4000" b="0">
                <a:solidFill>
                  <a:schemeClr val="bg2"/>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49240"/>
            <a:ext cx="9198864" cy="466344"/>
          </a:xfrm>
        </p:spPr>
        <p:txBody>
          <a:bodyPr lIns="0" tIns="0" rIns="0" bIns="0" anchor="ctr">
            <a:noAutofit/>
          </a:bodyPr>
          <a:lstStyle>
            <a:lvl1pPr marL="0" indent="0" algn="l">
              <a:buNone/>
              <a:defRPr sz="2200" b="1">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4" name="Date Placeholder 3">
            <a:extLst>
              <a:ext uri="{FF2B5EF4-FFF2-40B4-BE49-F238E27FC236}">
                <a16:creationId xmlns:a16="http://schemas.microsoft.com/office/drawing/2014/main" id="{386F67E0-E1D7-D3B1-13D7-00781534F2F5}"/>
              </a:ext>
            </a:extLst>
          </p:cNvPr>
          <p:cNvSpPr>
            <a:spLocks noGrp="1"/>
          </p:cNvSpPr>
          <p:nvPr>
            <p:ph type="dt" sz="half" idx="10"/>
          </p:nvPr>
        </p:nvSpPr>
        <p:spPr/>
        <p:txBody>
          <a:bodyPr/>
          <a:lstStyle>
            <a:lvl1pPr>
              <a:defRPr>
                <a:solidFill>
                  <a:schemeClr val="bg1"/>
                </a:solidFill>
              </a:defRPr>
            </a:lvl1pPr>
          </a:lstStyle>
          <a:p>
            <a:r>
              <a:rPr lang="en-US" altLang="zh-CN"/>
              <a:t>03/13/2025</a:t>
            </a:r>
          </a:p>
        </p:txBody>
      </p:sp>
      <p:sp>
        <p:nvSpPr>
          <p:cNvPr id="5" name="Footer Placeholder 4">
            <a:extLst>
              <a:ext uri="{FF2B5EF4-FFF2-40B4-BE49-F238E27FC236}">
                <a16:creationId xmlns:a16="http://schemas.microsoft.com/office/drawing/2014/main" id="{2954D3C5-6449-30B8-7A03-C30374179021}"/>
              </a:ext>
            </a:extLst>
          </p:cNvPr>
          <p:cNvSpPr>
            <a:spLocks noGrp="1"/>
          </p:cNvSpPr>
          <p:nvPr>
            <p:ph type="ftr" sz="quarter" idx="11"/>
          </p:nvPr>
        </p:nvSpPr>
        <p:spPr/>
        <p:txBody>
          <a:bodyPr/>
          <a:lstStyle>
            <a:lvl1pPr>
              <a:defRPr>
                <a:solidFill>
                  <a:schemeClr val="bg1"/>
                </a:solidFill>
              </a:defRPr>
            </a:lvl1pPr>
          </a:lstStyle>
          <a:p>
            <a:r>
              <a:rPr lang="en-US" altLang="zh-CN"/>
              <a:t>Sample Footer Text</a:t>
            </a:r>
          </a:p>
        </p:txBody>
      </p:sp>
      <p:sp>
        <p:nvSpPr>
          <p:cNvPr id="6" name="Slide Number Placeholder 5">
            <a:extLst>
              <a:ext uri="{FF2B5EF4-FFF2-40B4-BE49-F238E27FC236}">
                <a16:creationId xmlns:a16="http://schemas.microsoft.com/office/drawing/2014/main" id="{A98957B6-1D68-2616-29D0-E0C8BAD6C60D}"/>
              </a:ext>
            </a:extLst>
          </p:cNvPr>
          <p:cNvSpPr>
            <a:spLocks noGrp="1"/>
          </p:cNvSpPr>
          <p:nvPr>
            <p:ph type="sldNum" sz="half" idx="12"/>
          </p:nvPr>
        </p:nvSpPr>
        <p:spPr/>
        <p:txBody>
          <a:bodyPr/>
          <a:lstStyle>
            <a:lvl1pPr>
              <a:defRPr>
                <a:solidFill>
                  <a:schemeClr val="bg1"/>
                </a:solidFill>
              </a:defRPr>
            </a:lvl1p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422756122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1234440"/>
            <a:ext cx="8961120" cy="3169920"/>
          </a:xfrm>
        </p:spPr>
        <p:txBody>
          <a:bodyPr lIns="0" tIns="0" rIns="0" bIns="0" anchor="ctr">
            <a:noAutofit/>
          </a:bodyPr>
          <a:lstStyle>
            <a:lvl1pPr algn="l">
              <a:lnSpc>
                <a:spcPct val="100000"/>
              </a:lnSpc>
              <a:defRPr sz="44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841793" y="5540026"/>
            <a:ext cx="8961120" cy="466344"/>
          </a:xfrm>
        </p:spPr>
        <p:txBody>
          <a:bodyPr lIns="0" tIns="0" rIns="0" bIns="0" anchor="ctr">
            <a:no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13" name="Freeform 17">
            <a:extLst>
              <a:ext uri="{FF2B5EF4-FFF2-40B4-BE49-F238E27FC236}">
                <a16:creationId xmlns:a16="http://schemas.microsoft.com/office/drawing/2014/main" id="{D6ABBB03-AFDB-81BD-70C3-D82D136C82C6}"/>
              </a:ext>
              <a:ext uri="{C183D7F6-B498-43B3-948B-1728B52AA6E4}">
                <adec:decorative xmlns:adec="http://schemas.microsoft.com/office/drawing/2017/decorative" val="1"/>
              </a:ext>
            </a:extLst>
          </p:cNvPr>
          <p:cNvSpPr/>
          <p:nvPr userDrawn="1"/>
        </p:nvSpPr>
        <p:spPr>
          <a:xfrm rot="16200000">
            <a:off x="9704644" y="2904067"/>
            <a:ext cx="3924846" cy="1049867"/>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7" name="Date Placeholder 6">
            <a:extLst>
              <a:ext uri="{FF2B5EF4-FFF2-40B4-BE49-F238E27FC236}">
                <a16:creationId xmlns:a16="http://schemas.microsoft.com/office/drawing/2014/main" id="{454DF4FF-0F4F-E0DF-A8BE-06843DB7F32F}"/>
              </a:ext>
            </a:extLst>
          </p:cNvPr>
          <p:cNvSpPr>
            <a:spLocks noGrp="1"/>
          </p:cNvSpPr>
          <p:nvPr>
            <p:ph type="dt" sz="half" idx="10"/>
          </p:nvPr>
        </p:nvSpPr>
        <p:spPr/>
        <p:txBody>
          <a:bodyPr/>
          <a:lstStyle/>
          <a:p>
            <a:r>
              <a:rPr lang="en-US" altLang="zh-CN"/>
              <a:t>03/13/2025</a:t>
            </a:r>
          </a:p>
        </p:txBody>
      </p:sp>
      <p:sp>
        <p:nvSpPr>
          <p:cNvPr id="8" name="Footer Placeholder 7">
            <a:extLst>
              <a:ext uri="{FF2B5EF4-FFF2-40B4-BE49-F238E27FC236}">
                <a16:creationId xmlns:a16="http://schemas.microsoft.com/office/drawing/2014/main" id="{59DC9C00-2D6F-F5A7-EBD5-B98FD68BB654}"/>
              </a:ext>
            </a:extLst>
          </p:cNvPr>
          <p:cNvSpPr>
            <a:spLocks noGrp="1"/>
          </p:cNvSpPr>
          <p:nvPr>
            <p:ph type="ftr" sz="quarter" idx="11"/>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56F8A836-067A-6986-1DD8-8B993AF731B2}"/>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84385625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8200" y="831919"/>
            <a:ext cx="10515600" cy="1132258"/>
          </a:xfrm>
        </p:spPr>
        <p:txBody>
          <a:bodyPr lIns="0" tIns="0" rIns="0" bIns="0">
            <a:noAutofit/>
          </a:bodyPr>
          <a:lstStyle>
            <a:lvl1pPr>
              <a:defRPr b="0"/>
            </a:lvl1pPr>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838200" y="2147455"/>
            <a:ext cx="5181600" cy="3878625"/>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2147455"/>
            <a:ext cx="5181600" cy="3878625"/>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reeform 10">
            <a:extLst>
              <a:ext uri="{FF2B5EF4-FFF2-40B4-BE49-F238E27FC236}">
                <a16:creationId xmlns:a16="http://schemas.microsoft.com/office/drawing/2014/main" id="{FEF54682-8F32-1FB8-5785-1FA2F6F71C9A}"/>
              </a:ext>
              <a:ext uri="{C183D7F6-B498-43B3-948B-1728B52AA6E4}">
                <adec:decorative xmlns:adec="http://schemas.microsoft.com/office/drawing/2017/decorative" val="1"/>
              </a:ext>
            </a:extLst>
          </p:cNvPr>
          <p:cNvSpPr/>
          <p:nvPr userDrawn="1"/>
        </p:nvSpPr>
        <p:spPr>
          <a:xfrm rot="5400000">
            <a:off x="10616942" y="4451022"/>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4" name="Freeform 10">
            <a:extLst>
              <a:ext uri="{FF2B5EF4-FFF2-40B4-BE49-F238E27FC236}">
                <a16:creationId xmlns:a16="http://schemas.microsoft.com/office/drawing/2014/main" id="{A3A95296-5CDA-E3B3-0B57-4566F9E12B3A}"/>
              </a:ext>
              <a:ext uri="{C183D7F6-B498-43B3-948B-1728B52AA6E4}">
                <adec:decorative xmlns:adec="http://schemas.microsoft.com/office/drawing/2017/decorative" val="1"/>
              </a:ext>
            </a:extLst>
          </p:cNvPr>
          <p:cNvSpPr/>
          <p:nvPr userDrawn="1"/>
        </p:nvSpPr>
        <p:spPr>
          <a:xfrm rot="16200000">
            <a:off x="-265301" y="1097222"/>
            <a:ext cx="1254503"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8" name="Date Placeholder 7">
            <a:extLst>
              <a:ext uri="{FF2B5EF4-FFF2-40B4-BE49-F238E27FC236}">
                <a16:creationId xmlns:a16="http://schemas.microsoft.com/office/drawing/2014/main" id="{19759082-3FD3-AD43-8FA5-565BDFB9ED34}"/>
              </a:ext>
            </a:extLst>
          </p:cNvPr>
          <p:cNvSpPr>
            <a:spLocks noGrp="1"/>
          </p:cNvSpPr>
          <p:nvPr>
            <p:ph type="dt" sz="half" idx="15"/>
          </p:nvPr>
        </p:nvSpPr>
        <p:spPr/>
        <p:txBody>
          <a:bodyPr/>
          <a:lstStyle/>
          <a:p>
            <a:r>
              <a:rPr lang="en-US" altLang="zh-CN"/>
              <a:t>03/13/2025</a:t>
            </a:r>
          </a:p>
        </p:txBody>
      </p:sp>
      <p:sp>
        <p:nvSpPr>
          <p:cNvPr id="10" name="Footer Placeholder 9">
            <a:extLst>
              <a:ext uri="{FF2B5EF4-FFF2-40B4-BE49-F238E27FC236}">
                <a16:creationId xmlns:a16="http://schemas.microsoft.com/office/drawing/2014/main" id="{88590839-8D9C-7FDA-3B8C-73E3E1A5E3C7}"/>
              </a:ext>
            </a:extLst>
          </p:cNvPr>
          <p:cNvSpPr>
            <a:spLocks noGrp="1"/>
          </p:cNvSpPr>
          <p:nvPr>
            <p:ph type="ftr" sz="quarter" idx="16"/>
          </p:nvPr>
        </p:nvSpPr>
        <p:spPr/>
        <p:txBody>
          <a:bodyPr/>
          <a:lstStyle/>
          <a:p>
            <a:r>
              <a:rPr lang="en-US" altLang="zh-CN"/>
              <a:t>Sample Footer Text</a:t>
            </a:r>
          </a:p>
        </p:txBody>
      </p:sp>
      <p:sp>
        <p:nvSpPr>
          <p:cNvPr id="12" name="Slide Number Placeholder 11">
            <a:extLst>
              <a:ext uri="{FF2B5EF4-FFF2-40B4-BE49-F238E27FC236}">
                <a16:creationId xmlns:a16="http://schemas.microsoft.com/office/drawing/2014/main" id="{C5657629-536B-9BFB-EC51-1247E178D54F}"/>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0904208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886374" y="838988"/>
            <a:ext cx="10461626" cy="1143292"/>
          </a:xfrm>
        </p:spPr>
        <p:txBody>
          <a:bodyPr lIns="0" tIns="0" rIns="0" bIns="0">
            <a:noAutofit/>
          </a:bodyPr>
          <a:lstStyle>
            <a:lvl1pPr>
              <a:defRPr b="0"/>
            </a:lvl1p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844000" y="2142935"/>
            <a:ext cx="5157787" cy="559834"/>
          </a:xfrm>
        </p:spPr>
        <p:txBody>
          <a:bodyPr lIns="0" tIns="0" rIns="0" bIns="0" anchor="b">
            <a:no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844000" y="2844801"/>
            <a:ext cx="5157788" cy="3174212"/>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64812" y="2142935"/>
            <a:ext cx="5183188" cy="559834"/>
          </a:xfrm>
        </p:spPr>
        <p:txBody>
          <a:bodyPr lIns="0" tIns="0" rIns="0" bIns="0" anchor="b">
            <a:no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64812" y="2844801"/>
            <a:ext cx="5183188" cy="3174212"/>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reeform 17">
            <a:extLst>
              <a:ext uri="{FF2B5EF4-FFF2-40B4-BE49-F238E27FC236}">
                <a16:creationId xmlns:a16="http://schemas.microsoft.com/office/drawing/2014/main" id="{74B0C123-9686-1617-39D2-ADE5CB58648D}"/>
              </a:ext>
              <a:ext uri="{C183D7F6-B498-43B3-948B-1728B52AA6E4}">
                <adec:decorative xmlns:adec="http://schemas.microsoft.com/office/drawing/2017/decorative" val="1"/>
              </a:ext>
            </a:extLst>
          </p:cNvPr>
          <p:cNvSpPr/>
          <p:nvPr userDrawn="1"/>
        </p:nvSpPr>
        <p:spPr>
          <a:xfrm>
            <a:off x="1" y="6298167"/>
            <a:ext cx="12192000" cy="559834"/>
          </a:xfrm>
          <a:custGeom>
            <a:avLst/>
            <a:gdLst/>
            <a:ahLst/>
            <a:cxnLst/>
            <a:rect l="l" t="t" r="r" b="b"/>
            <a:pathLst>
              <a:path w="5072131" h="573308">
                <a:moveTo>
                  <a:pt x="0" y="0"/>
                </a:moveTo>
                <a:lnTo>
                  <a:pt x="5072131" y="0"/>
                </a:lnTo>
                <a:lnTo>
                  <a:pt x="5072131" y="573308"/>
                </a:lnTo>
                <a:lnTo>
                  <a:pt x="0" y="573308"/>
                </a:lnTo>
                <a:close/>
              </a:path>
            </a:pathLst>
          </a:custGeom>
          <a:solidFill>
            <a:schemeClr val="accent1"/>
          </a:solidFill>
        </p:spPr>
        <p:txBody>
          <a:bodyPr/>
          <a:lstStyle/>
          <a:p>
            <a:endParaRPr lang="zh-CN" altLang="en-US"/>
          </a:p>
        </p:txBody>
      </p:sp>
      <p:sp>
        <p:nvSpPr>
          <p:cNvPr id="6" name="Freeform 17">
            <a:extLst>
              <a:ext uri="{FF2B5EF4-FFF2-40B4-BE49-F238E27FC236}">
                <a16:creationId xmlns:a16="http://schemas.microsoft.com/office/drawing/2014/main" id="{E0D3B3C2-1BB1-17EC-DF54-658C48FEB3D8}"/>
              </a:ext>
              <a:ext uri="{C183D7F6-B498-43B3-948B-1728B52AA6E4}">
                <adec:decorative xmlns:adec="http://schemas.microsoft.com/office/drawing/2017/decorative" val="1"/>
              </a:ext>
            </a:extLst>
          </p:cNvPr>
          <p:cNvSpPr/>
          <p:nvPr userDrawn="1"/>
        </p:nvSpPr>
        <p:spPr>
          <a:xfrm flipV="1">
            <a:off x="7768799" y="6298164"/>
            <a:ext cx="4423201" cy="559836"/>
          </a:xfrm>
          <a:custGeom>
            <a:avLst/>
            <a:gdLst/>
            <a:ahLst/>
            <a:cxnLst/>
            <a:rect l="l" t="t" r="r" b="b"/>
            <a:pathLst>
              <a:path w="5072131" h="573308">
                <a:moveTo>
                  <a:pt x="0" y="0"/>
                </a:moveTo>
                <a:lnTo>
                  <a:pt x="5072131" y="0"/>
                </a:lnTo>
                <a:lnTo>
                  <a:pt x="5072131" y="573308"/>
                </a:lnTo>
                <a:lnTo>
                  <a:pt x="0" y="573308"/>
                </a:lnTo>
                <a:close/>
              </a:path>
            </a:pathLst>
          </a:custGeom>
          <a:solidFill>
            <a:schemeClr val="accent1">
              <a:lumMod val="60000"/>
              <a:lumOff val="40000"/>
            </a:schemeClr>
          </a:solidFill>
        </p:spPr>
        <p:txBody>
          <a:bodyPr/>
          <a:lstStyle/>
          <a:p>
            <a:endParaRPr lang="zh-CN" altLang="en-US"/>
          </a:p>
        </p:txBody>
      </p:sp>
      <p:sp>
        <p:nvSpPr>
          <p:cNvPr id="10" name="Date Placeholder 9">
            <a:extLst>
              <a:ext uri="{FF2B5EF4-FFF2-40B4-BE49-F238E27FC236}">
                <a16:creationId xmlns:a16="http://schemas.microsoft.com/office/drawing/2014/main" id="{85C3E60D-570F-0D6C-C377-531B3091F593}"/>
              </a:ext>
            </a:extLst>
          </p:cNvPr>
          <p:cNvSpPr>
            <a:spLocks noGrp="1"/>
          </p:cNvSpPr>
          <p:nvPr>
            <p:ph type="dt" sz="half" idx="15"/>
          </p:nvPr>
        </p:nvSpPr>
        <p:spPr/>
        <p:txBody>
          <a:bodyPr/>
          <a:lstStyle/>
          <a:p>
            <a:r>
              <a:rPr lang="en-US" altLang="zh-CN"/>
              <a:t>03/13/2025</a:t>
            </a:r>
          </a:p>
        </p:txBody>
      </p:sp>
      <p:sp>
        <p:nvSpPr>
          <p:cNvPr id="12" name="Footer Placeholder 11">
            <a:extLst>
              <a:ext uri="{FF2B5EF4-FFF2-40B4-BE49-F238E27FC236}">
                <a16:creationId xmlns:a16="http://schemas.microsoft.com/office/drawing/2014/main" id="{D937B375-5A3B-9658-B6A4-93F05EA8B183}"/>
              </a:ext>
            </a:extLst>
          </p:cNvPr>
          <p:cNvSpPr>
            <a:spLocks noGrp="1"/>
          </p:cNvSpPr>
          <p:nvPr>
            <p:ph type="ftr" sz="quarter" idx="16"/>
          </p:nvPr>
        </p:nvSpPr>
        <p:spPr/>
        <p:txBody>
          <a:bodyPr/>
          <a:lstStyle/>
          <a:p>
            <a:r>
              <a:rPr lang="en-US" altLang="zh-CN"/>
              <a:t>Sample Footer Text</a:t>
            </a:r>
          </a:p>
        </p:txBody>
      </p:sp>
      <p:sp>
        <p:nvSpPr>
          <p:cNvPr id="14" name="Slide Number Placeholder 13">
            <a:extLst>
              <a:ext uri="{FF2B5EF4-FFF2-40B4-BE49-F238E27FC236}">
                <a16:creationId xmlns:a16="http://schemas.microsoft.com/office/drawing/2014/main" id="{A51FFEBF-4C88-45B8-F189-5E606F1BA5E8}"/>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138143886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86783"/>
            <a:ext cx="10504000" cy="1132258"/>
          </a:xfrm>
        </p:spPr>
        <p:txBody>
          <a:bodyPr lIns="0" tIns="0" rIns="0" bIns="0" anchor="ctr">
            <a:noAutofit/>
          </a:bodyPr>
          <a:lstStyle>
            <a:lvl1pPr algn="ctr">
              <a:defRPr sz="3600" b="0"/>
            </a:lvl1pPr>
          </a:lstStyle>
          <a:p>
            <a:r>
              <a:rPr lang="en-US"/>
              <a:t>Click to edit Master title style</a:t>
            </a:r>
          </a:p>
        </p:txBody>
      </p:sp>
      <p:sp>
        <p:nvSpPr>
          <p:cNvPr id="4" name="Freeform 10">
            <a:extLst>
              <a:ext uri="{FF2B5EF4-FFF2-40B4-BE49-F238E27FC236}">
                <a16:creationId xmlns:a16="http://schemas.microsoft.com/office/drawing/2014/main" id="{A92033DA-CD7B-15DF-86F6-0E2B9CC1BDDB}"/>
              </a:ext>
              <a:ext uri="{C183D7F6-B498-43B3-948B-1728B52AA6E4}">
                <adec:decorative xmlns:adec="http://schemas.microsoft.com/office/drawing/2017/decorative" val="1"/>
              </a:ext>
            </a:extLst>
          </p:cNvPr>
          <p:cNvSpPr/>
          <p:nvPr userDrawn="1"/>
        </p:nvSpPr>
        <p:spPr>
          <a:xfrm>
            <a:off x="11328000" y="599400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Freeform 10">
            <a:extLst>
              <a:ext uri="{FF2B5EF4-FFF2-40B4-BE49-F238E27FC236}">
                <a16:creationId xmlns:a16="http://schemas.microsoft.com/office/drawing/2014/main" id="{42BBB4F4-DBE8-A871-F021-41C278F66673}"/>
              </a:ext>
              <a:ext uri="{C183D7F6-B498-43B3-948B-1728B52AA6E4}">
                <adec:decorative xmlns:adec="http://schemas.microsoft.com/office/drawing/2017/decorative" val="1"/>
              </a:ext>
            </a:extLst>
          </p:cNvPr>
          <p:cNvSpPr/>
          <p:nvPr userDrawn="1"/>
        </p:nvSpPr>
        <p:spPr>
          <a:xfrm>
            <a:off x="0" y="0"/>
            <a:ext cx="864000" cy="864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8" name="Date Placeholder 7">
            <a:extLst>
              <a:ext uri="{FF2B5EF4-FFF2-40B4-BE49-F238E27FC236}">
                <a16:creationId xmlns:a16="http://schemas.microsoft.com/office/drawing/2014/main" id="{0732B1A8-9A4C-2F87-F5FE-86FAA84D508B}"/>
              </a:ext>
            </a:extLst>
          </p:cNvPr>
          <p:cNvSpPr>
            <a:spLocks noGrp="1"/>
          </p:cNvSpPr>
          <p:nvPr>
            <p:ph type="dt" sz="half" idx="10"/>
          </p:nvPr>
        </p:nvSpPr>
        <p:spPr/>
        <p:txBody>
          <a:bodyPr/>
          <a:lstStyle/>
          <a:p>
            <a:r>
              <a:rPr lang="en-US" altLang="zh-CN"/>
              <a:t>03/13/2025</a:t>
            </a:r>
          </a:p>
        </p:txBody>
      </p:sp>
      <p:sp>
        <p:nvSpPr>
          <p:cNvPr id="9" name="Footer Placeholder 8">
            <a:extLst>
              <a:ext uri="{FF2B5EF4-FFF2-40B4-BE49-F238E27FC236}">
                <a16:creationId xmlns:a16="http://schemas.microsoft.com/office/drawing/2014/main" id="{0776EF97-0947-9B9B-4BE7-6965904BD9E2}"/>
              </a:ext>
            </a:extLst>
          </p:cNvPr>
          <p:cNvSpPr>
            <a:spLocks noGrp="1"/>
          </p:cNvSpPr>
          <p:nvPr>
            <p:ph type="ftr" sz="quarter" idx="11"/>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60588A54-7EB8-6DB9-632B-D8EC53B90B7B}"/>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52744206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9BE9E4D4-DECE-2646-7295-257467AA5239}"/>
              </a:ext>
            </a:extLst>
          </p:cNvPr>
          <p:cNvSpPr>
            <a:spLocks noGrp="1"/>
          </p:cNvSpPr>
          <p:nvPr>
            <p:ph type="dt" sz="half" idx="10"/>
          </p:nvPr>
        </p:nvSpPr>
        <p:spPr/>
        <p:txBody>
          <a:bodyPr/>
          <a:lstStyle/>
          <a:p>
            <a:r>
              <a:rPr lang="en-US" altLang="zh-CN"/>
              <a:t>03/13/2025</a:t>
            </a:r>
          </a:p>
        </p:txBody>
      </p:sp>
      <p:sp>
        <p:nvSpPr>
          <p:cNvPr id="6" name="Footer Placeholder 5">
            <a:extLst>
              <a:ext uri="{FF2B5EF4-FFF2-40B4-BE49-F238E27FC236}">
                <a16:creationId xmlns:a16="http://schemas.microsoft.com/office/drawing/2014/main" id="{7A8F21E1-29AB-9E64-9FEA-A6D85C8058C7}"/>
              </a:ext>
            </a:extLst>
          </p:cNvPr>
          <p:cNvSpPr>
            <a:spLocks noGrp="1"/>
          </p:cNvSpPr>
          <p:nvPr>
            <p:ph type="ftr" sz="quarter" idx="11"/>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B0EA14B9-F25F-51D7-746A-023A6F0C0477}"/>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851306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80DD8D16-D0C7-F3D2-48A8-A579B2B2891D}"/>
              </a:ext>
              <a:ext uri="{C183D7F6-B498-43B3-948B-1728B52AA6E4}">
                <adec:decorative xmlns:adec="http://schemas.microsoft.com/office/drawing/2017/decorative" val="1"/>
              </a:ext>
            </a:extLst>
          </p:cNvPr>
          <p:cNvSpPr/>
          <p:nvPr userDrawn="1"/>
        </p:nvSpPr>
        <p:spPr>
          <a:xfrm>
            <a:off x="0" y="0"/>
            <a:ext cx="8318441" cy="4025314"/>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285071"/>
            <a:ext cx="6841490" cy="3606209"/>
          </a:xfrm>
        </p:spPr>
        <p:txBody>
          <a:bodyPr lIns="0" tIns="0" rIns="0" bIns="0" anchor="b">
            <a:noAutofit/>
          </a:bodyPr>
          <a:lstStyle>
            <a:lvl1pPr algn="l">
              <a:defRPr sz="5400" b="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4226560"/>
            <a:ext cx="6841490" cy="1482090"/>
          </a:xfrm>
        </p:spPr>
        <p:txBody>
          <a:bodyPr lIns="0" tIns="0" rIns="0" bIns="0" anchor="t">
            <a:noAutofit/>
          </a:bodyPr>
          <a:lstStyle>
            <a:lvl1pPr marL="0" indent="0" algn="l">
              <a:lnSpc>
                <a:spcPct val="100000"/>
              </a:lnSpc>
              <a:spcBef>
                <a:spcPts val="0"/>
              </a:spcBef>
              <a:buNone/>
              <a:defRPr sz="24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8" name="Content Placeholder 17">
            <a:extLst>
              <a:ext uri="{FF2B5EF4-FFF2-40B4-BE49-F238E27FC236}">
                <a16:creationId xmlns:a16="http://schemas.microsoft.com/office/drawing/2014/main" id="{96033C09-8FAE-F082-7CC9-7A1AC41094D2}"/>
              </a:ext>
            </a:extLst>
          </p:cNvPr>
          <p:cNvSpPr>
            <a:spLocks noGrp="1"/>
          </p:cNvSpPr>
          <p:nvPr>
            <p:ph sz="quarter" idx="18" hasCustomPrompt="1"/>
          </p:nvPr>
        </p:nvSpPr>
        <p:spPr>
          <a:xfrm>
            <a:off x="365760" y="5990748"/>
            <a:ext cx="2574925" cy="251143"/>
          </a:xfrm>
        </p:spPr>
        <p:txBody>
          <a:bodyPr lIns="0" tIns="0" rIns="0" bIns="0" anchor="b">
            <a:noAutofit/>
          </a:bodyPr>
          <a:lstStyle>
            <a:lvl1pPr marL="0" indent="0">
              <a:spcBef>
                <a:spcPts val="0"/>
              </a:spcBef>
              <a:buNone/>
              <a:defRPr sz="1600"/>
            </a:lvl1pPr>
          </a:lstStyle>
          <a:p>
            <a:pPr lvl="0"/>
            <a:r>
              <a:rPr lang="en-US"/>
              <a:t>Presenter Name</a:t>
            </a:r>
          </a:p>
        </p:txBody>
      </p:sp>
      <p:sp>
        <p:nvSpPr>
          <p:cNvPr id="4" name="Picture Placeholder 19" descr="One tall building modern style black and white.">
            <a:extLst>
              <a:ext uri="{FF2B5EF4-FFF2-40B4-BE49-F238E27FC236}">
                <a16:creationId xmlns:a16="http://schemas.microsoft.com/office/drawing/2014/main" id="{F7F5830D-261D-69B1-C97B-FDEBA7981C10}"/>
              </a:ext>
              <a:ext uri="{C183D7F6-B498-43B3-948B-1728B52AA6E4}">
                <adec:decorative xmlns:adec="http://schemas.microsoft.com/office/drawing/2017/decorative" val="0"/>
              </a:ext>
            </a:extLst>
          </p:cNvPr>
          <p:cNvSpPr>
            <a:spLocks noGrp="1"/>
          </p:cNvSpPr>
          <p:nvPr>
            <p:ph type="pic" sz="quarter" idx="17"/>
          </p:nvPr>
        </p:nvSpPr>
        <p:spPr>
          <a:xfrm flipH="1">
            <a:off x="7520705" y="2"/>
            <a:ext cx="4671295" cy="6857999"/>
          </a:xfrm>
          <a:custGeom>
            <a:avLst/>
            <a:gdLst>
              <a:gd name="connsiteX0" fmla="*/ 0 w 4671295"/>
              <a:gd name="connsiteY0" fmla="*/ 6134100 h 6857999"/>
              <a:gd name="connsiteX1" fmla="*/ 574 w 4671295"/>
              <a:gd name="connsiteY1" fmla="*/ 6134100 h 6857999"/>
              <a:gd name="connsiteX2" fmla="*/ 574 w 4671295"/>
              <a:gd name="connsiteY2" fmla="*/ 6857999 h 6857999"/>
              <a:gd name="connsiteX3" fmla="*/ 0 w 4671295"/>
              <a:gd name="connsiteY3" fmla="*/ 6857999 h 6857999"/>
              <a:gd name="connsiteX4" fmla="*/ 575 w 4671295"/>
              <a:gd name="connsiteY4" fmla="*/ 1729318 h 6857999"/>
              <a:gd name="connsiteX5" fmla="*/ 575 w 4671295"/>
              <a:gd name="connsiteY5" fmla="*/ 3676654 h 6857999"/>
              <a:gd name="connsiteX6" fmla="*/ 767337 w 4671295"/>
              <a:gd name="connsiteY6" fmla="*/ 3676654 h 6857999"/>
              <a:gd name="connsiteX7" fmla="*/ 767337 w 4671295"/>
              <a:gd name="connsiteY7" fmla="*/ 1729318 h 6857999"/>
              <a:gd name="connsiteX8" fmla="*/ 574 w 4671295"/>
              <a:gd name="connsiteY8" fmla="*/ 0 h 6857999"/>
              <a:gd name="connsiteX9" fmla="*/ 4671295 w 4671295"/>
              <a:gd name="connsiteY9" fmla="*/ 0 h 6857999"/>
              <a:gd name="connsiteX10" fmla="*/ 4671295 w 4671295"/>
              <a:gd name="connsiteY10" fmla="*/ 6857999 h 6857999"/>
              <a:gd name="connsiteX11" fmla="*/ 2426216 w 4671295"/>
              <a:gd name="connsiteY11" fmla="*/ 6857999 h 6857999"/>
              <a:gd name="connsiteX12" fmla="*/ 2426216 w 4671295"/>
              <a:gd name="connsiteY12" fmla="*/ 6134100 h 6857999"/>
              <a:gd name="connsiteX13" fmla="*/ 574 w 4671295"/>
              <a:gd name="connsiteY13" fmla="*/ 613410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671295" h="6857999">
                <a:moveTo>
                  <a:pt x="0" y="6134100"/>
                </a:moveTo>
                <a:lnTo>
                  <a:pt x="574" y="6134100"/>
                </a:lnTo>
                <a:lnTo>
                  <a:pt x="574" y="6857999"/>
                </a:lnTo>
                <a:lnTo>
                  <a:pt x="0" y="6857999"/>
                </a:lnTo>
                <a:close/>
                <a:moveTo>
                  <a:pt x="575" y="1729318"/>
                </a:moveTo>
                <a:lnTo>
                  <a:pt x="575" y="3676654"/>
                </a:lnTo>
                <a:lnTo>
                  <a:pt x="767337" y="3676654"/>
                </a:lnTo>
                <a:lnTo>
                  <a:pt x="767337" y="1729318"/>
                </a:lnTo>
                <a:close/>
                <a:moveTo>
                  <a:pt x="574" y="0"/>
                </a:moveTo>
                <a:lnTo>
                  <a:pt x="4671295" y="0"/>
                </a:lnTo>
                <a:lnTo>
                  <a:pt x="4671295" y="6857999"/>
                </a:lnTo>
                <a:lnTo>
                  <a:pt x="2426216" y="6857999"/>
                </a:lnTo>
                <a:lnTo>
                  <a:pt x="2426216" y="6134100"/>
                </a:lnTo>
                <a:lnTo>
                  <a:pt x="574" y="6134100"/>
                </a:lnTo>
                <a:close/>
              </a:path>
            </a:pathLst>
          </a:custGeom>
          <a:noFill/>
        </p:spPr>
        <p:txBody>
          <a:bodyPr wrap="square">
            <a:noAutofit/>
          </a:bodyPr>
          <a:lstStyle/>
          <a:p>
            <a:endParaRPr lang="en-US"/>
          </a:p>
        </p:txBody>
      </p:sp>
      <p:sp>
        <p:nvSpPr>
          <p:cNvPr id="14" name="Rectangle 13">
            <a:extLst>
              <a:ext uri="{FF2B5EF4-FFF2-40B4-BE49-F238E27FC236}">
                <a16:creationId xmlns:a16="http://schemas.microsoft.com/office/drawing/2014/main" id="{8058F6DB-3386-E235-75C0-20558DA7F9A7}"/>
              </a:ext>
              <a:ext uri="{C183D7F6-B498-43B3-948B-1728B52AA6E4}">
                <adec:decorative xmlns:adec="http://schemas.microsoft.com/office/drawing/2017/decorative" val="1"/>
              </a:ext>
            </a:extLst>
          </p:cNvPr>
          <p:cNvSpPr/>
          <p:nvPr userDrawn="1"/>
        </p:nvSpPr>
        <p:spPr>
          <a:xfrm rot="5400000">
            <a:off x="10604500" y="5270500"/>
            <a:ext cx="741680" cy="24333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FCF2573-CDFF-C67F-9717-D82E10440974}"/>
              </a:ext>
              <a:ext uri="{C183D7F6-B498-43B3-948B-1728B52AA6E4}">
                <adec:decorative xmlns:adec="http://schemas.microsoft.com/office/drawing/2017/decorative" val="1"/>
              </a:ext>
            </a:extLst>
          </p:cNvPr>
          <p:cNvSpPr/>
          <p:nvPr userDrawn="1"/>
        </p:nvSpPr>
        <p:spPr>
          <a:xfrm>
            <a:off x="11409680" y="1706880"/>
            <a:ext cx="782320" cy="20015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ate Placeholder 7">
            <a:extLst>
              <a:ext uri="{FF2B5EF4-FFF2-40B4-BE49-F238E27FC236}">
                <a16:creationId xmlns:a16="http://schemas.microsoft.com/office/drawing/2014/main" id="{630A6E7F-019D-AAF3-66DD-164C8903B379}"/>
              </a:ext>
            </a:extLst>
          </p:cNvPr>
          <p:cNvSpPr>
            <a:spLocks noGrp="1"/>
          </p:cNvSpPr>
          <p:nvPr>
            <p:ph type="dt" sz="half" idx="19"/>
          </p:nvPr>
        </p:nvSpPr>
        <p:spPr/>
        <p:txBody>
          <a:bodyPr/>
          <a:lstStyle/>
          <a:p>
            <a:r>
              <a:rPr lang="en-US" altLang="zh-CN"/>
              <a:t>03/13/2025</a:t>
            </a:r>
          </a:p>
        </p:txBody>
      </p:sp>
      <p:sp>
        <p:nvSpPr>
          <p:cNvPr id="9" name="Footer Placeholder 8">
            <a:extLst>
              <a:ext uri="{FF2B5EF4-FFF2-40B4-BE49-F238E27FC236}">
                <a16:creationId xmlns:a16="http://schemas.microsoft.com/office/drawing/2014/main" id="{468BF79F-F386-2FE8-A63D-939B3DBAE828}"/>
              </a:ext>
            </a:extLst>
          </p:cNvPr>
          <p:cNvSpPr>
            <a:spLocks noGrp="1"/>
          </p:cNvSpPr>
          <p:nvPr>
            <p:ph type="ftr" sz="quarter" idx="20"/>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EAF997D7-33AE-2BAA-B4B7-6740782D11B1}"/>
              </a:ext>
            </a:extLst>
          </p:cNvPr>
          <p:cNvSpPr>
            <a:spLocks noGrp="1"/>
          </p:cNvSpPr>
          <p:nvPr>
            <p:ph type="sldNum" sz="half" idx="21"/>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03448151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844000" y="831919"/>
            <a:ext cx="3595634" cy="1757505"/>
          </a:xfrm>
        </p:spPr>
        <p:txBody>
          <a:bodyPr lIns="0" tIns="0" rIns="0" bIns="0" anchor="t">
            <a:noAutofit/>
          </a:bodyPr>
          <a:lstStyle>
            <a:lvl1pPr>
              <a:defRPr sz="2800" b="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844000" y="2724912"/>
            <a:ext cx="3595634" cy="3301168"/>
          </a:xfrm>
        </p:spPr>
        <p:txBody>
          <a:bodyPr lIns="0" tIns="0" rIns="0" bIns="0" anchor="t">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4907742" y="831919"/>
            <a:ext cx="6440258" cy="5194161"/>
          </a:xfrm>
        </p:spPr>
        <p:txBody>
          <a:bodyPr lIns="0" tIns="0" rIns="0" bIns="0">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reeform 10">
            <a:extLst>
              <a:ext uri="{FF2B5EF4-FFF2-40B4-BE49-F238E27FC236}">
                <a16:creationId xmlns:a16="http://schemas.microsoft.com/office/drawing/2014/main" id="{64C7D082-4357-BB5A-753E-4B6EA3EC4187}"/>
              </a:ext>
              <a:ext uri="{C183D7F6-B498-43B3-948B-1728B52AA6E4}">
                <adec:decorative xmlns:adec="http://schemas.microsoft.com/office/drawing/2017/decorative" val="1"/>
              </a:ext>
            </a:extLst>
          </p:cNvPr>
          <p:cNvSpPr/>
          <p:nvPr userDrawn="1"/>
        </p:nvSpPr>
        <p:spPr>
          <a:xfrm rot="5400000">
            <a:off x="-265301" y="1097220"/>
            <a:ext cx="1254503"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8" name="Freeform 10">
            <a:extLst>
              <a:ext uri="{FF2B5EF4-FFF2-40B4-BE49-F238E27FC236}">
                <a16:creationId xmlns:a16="http://schemas.microsoft.com/office/drawing/2014/main" id="{8BAC39D4-5856-D842-EA76-04E9A2EB7CAA}"/>
              </a:ext>
              <a:ext uri="{C183D7F6-B498-43B3-948B-1728B52AA6E4}">
                <adec:decorative xmlns:adec="http://schemas.microsoft.com/office/drawing/2017/decorative" val="1"/>
              </a:ext>
            </a:extLst>
          </p:cNvPr>
          <p:cNvSpPr/>
          <p:nvPr userDrawn="1"/>
        </p:nvSpPr>
        <p:spPr>
          <a:xfrm rot="5400000">
            <a:off x="10616942" y="4451022"/>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10" name="Date Placeholder 9">
            <a:extLst>
              <a:ext uri="{FF2B5EF4-FFF2-40B4-BE49-F238E27FC236}">
                <a16:creationId xmlns:a16="http://schemas.microsoft.com/office/drawing/2014/main" id="{34024502-4354-E2B9-D897-9ED23267E5AA}"/>
              </a:ext>
            </a:extLst>
          </p:cNvPr>
          <p:cNvSpPr>
            <a:spLocks noGrp="1"/>
          </p:cNvSpPr>
          <p:nvPr>
            <p:ph type="dt" sz="half" idx="10"/>
          </p:nvPr>
        </p:nvSpPr>
        <p:spPr/>
        <p:txBody>
          <a:bodyPr/>
          <a:lstStyle/>
          <a:p>
            <a:r>
              <a:rPr lang="en-US" altLang="zh-CN"/>
              <a:t>03/13/2025</a:t>
            </a:r>
          </a:p>
        </p:txBody>
      </p:sp>
      <p:sp>
        <p:nvSpPr>
          <p:cNvPr id="11" name="Footer Placeholder 10">
            <a:extLst>
              <a:ext uri="{FF2B5EF4-FFF2-40B4-BE49-F238E27FC236}">
                <a16:creationId xmlns:a16="http://schemas.microsoft.com/office/drawing/2014/main" id="{159B090B-7CBB-F1AA-D446-7393B6354BB3}"/>
              </a:ext>
            </a:extLst>
          </p:cNvPr>
          <p:cNvSpPr>
            <a:spLocks noGrp="1"/>
          </p:cNvSpPr>
          <p:nvPr>
            <p:ph type="ftr" sz="quarter" idx="11"/>
          </p:nvPr>
        </p:nvSpPr>
        <p:spPr/>
        <p:txBody>
          <a:bodyPr/>
          <a:lstStyle/>
          <a:p>
            <a:r>
              <a:rPr lang="en-US" altLang="zh-CN"/>
              <a:t>Sample Footer Text</a:t>
            </a:r>
          </a:p>
        </p:txBody>
      </p:sp>
      <p:sp>
        <p:nvSpPr>
          <p:cNvPr id="12" name="Slide Number Placeholder 11">
            <a:extLst>
              <a:ext uri="{FF2B5EF4-FFF2-40B4-BE49-F238E27FC236}">
                <a16:creationId xmlns:a16="http://schemas.microsoft.com/office/drawing/2014/main" id="{F56D8E8D-6E50-B72D-9F2D-FDBED2DF7764}"/>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94310032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844000" y="831919"/>
            <a:ext cx="3595634" cy="2212313"/>
          </a:xfrm>
        </p:spPr>
        <p:txBody>
          <a:bodyPr lIns="0" tIns="0" rIns="0" bIns="0" anchor="t">
            <a:noAutofit/>
          </a:bodyPr>
          <a:lstStyle>
            <a:lvl1pPr>
              <a:defRPr sz="2800" b="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849024" y="3260034"/>
            <a:ext cx="3585586" cy="2766045"/>
          </a:xfrm>
        </p:spPr>
        <p:txBody>
          <a:bodyPr lIns="0" tIns="0" rIns="0" bIns="0" anchor="b">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 uri="{C183D7F6-B498-43B3-948B-1728B52AA6E4}">
                <adec:decorative xmlns:adec="http://schemas.microsoft.com/office/drawing/2017/decorative" val="0"/>
              </a:ext>
            </a:extLst>
          </p:cNvPr>
          <p:cNvSpPr>
            <a:spLocks noGrp="1"/>
          </p:cNvSpPr>
          <p:nvPr>
            <p:ph type="pic" idx="1"/>
          </p:nvPr>
        </p:nvSpPr>
        <p:spPr>
          <a:xfrm>
            <a:off x="5063319" y="831919"/>
            <a:ext cx="6284681" cy="5194161"/>
          </a:xfrm>
        </p:spPr>
        <p:txBody>
          <a:bodyPr lIns="0" tIns="0" rIns="0" bIns="0">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8" name="Freeform 10">
            <a:extLst>
              <a:ext uri="{FF2B5EF4-FFF2-40B4-BE49-F238E27FC236}">
                <a16:creationId xmlns:a16="http://schemas.microsoft.com/office/drawing/2014/main" id="{527DE7F7-878C-3AF0-EA9B-1DE8C71EA404}"/>
              </a:ext>
              <a:ext uri="{C183D7F6-B498-43B3-948B-1728B52AA6E4}">
                <adec:decorative xmlns:adec="http://schemas.microsoft.com/office/drawing/2017/decorative" val="1"/>
              </a:ext>
            </a:extLst>
          </p:cNvPr>
          <p:cNvSpPr/>
          <p:nvPr userDrawn="1"/>
        </p:nvSpPr>
        <p:spPr>
          <a:xfrm rot="5400000">
            <a:off x="-265302" y="5036877"/>
            <a:ext cx="1254503"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9" name="Freeform 10">
            <a:extLst>
              <a:ext uri="{FF2B5EF4-FFF2-40B4-BE49-F238E27FC236}">
                <a16:creationId xmlns:a16="http://schemas.microsoft.com/office/drawing/2014/main" id="{5699C92D-BDAD-4000-0449-3E584792C383}"/>
              </a:ext>
              <a:ext uri="{C183D7F6-B498-43B3-948B-1728B52AA6E4}">
                <adec:decorative xmlns:adec="http://schemas.microsoft.com/office/drawing/2017/decorative" val="1"/>
              </a:ext>
            </a:extLst>
          </p:cNvPr>
          <p:cNvSpPr/>
          <p:nvPr userDrawn="1"/>
        </p:nvSpPr>
        <p:spPr>
          <a:xfrm rot="16200000">
            <a:off x="10616942" y="851158"/>
            <a:ext cx="2426216"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10" name="Date Placeholder 9">
            <a:extLst>
              <a:ext uri="{FF2B5EF4-FFF2-40B4-BE49-F238E27FC236}">
                <a16:creationId xmlns:a16="http://schemas.microsoft.com/office/drawing/2014/main" id="{6948647A-4BED-5556-E983-B52BA3C4331C}"/>
              </a:ext>
            </a:extLst>
          </p:cNvPr>
          <p:cNvSpPr>
            <a:spLocks noGrp="1"/>
          </p:cNvSpPr>
          <p:nvPr>
            <p:ph type="dt" sz="half" idx="10"/>
          </p:nvPr>
        </p:nvSpPr>
        <p:spPr/>
        <p:txBody>
          <a:bodyPr/>
          <a:lstStyle/>
          <a:p>
            <a:r>
              <a:rPr lang="en-US" altLang="zh-CN"/>
              <a:t>03/13/2025</a:t>
            </a:r>
          </a:p>
        </p:txBody>
      </p:sp>
      <p:sp>
        <p:nvSpPr>
          <p:cNvPr id="11" name="Footer Placeholder 10">
            <a:extLst>
              <a:ext uri="{FF2B5EF4-FFF2-40B4-BE49-F238E27FC236}">
                <a16:creationId xmlns:a16="http://schemas.microsoft.com/office/drawing/2014/main" id="{C79308FD-A67C-55A5-38D4-C826485F3468}"/>
              </a:ext>
            </a:extLst>
          </p:cNvPr>
          <p:cNvSpPr>
            <a:spLocks noGrp="1"/>
          </p:cNvSpPr>
          <p:nvPr>
            <p:ph type="ftr" sz="quarter" idx="11"/>
          </p:nvPr>
        </p:nvSpPr>
        <p:spPr/>
        <p:txBody>
          <a:bodyPr/>
          <a:lstStyle/>
          <a:p>
            <a:r>
              <a:rPr lang="en-US" altLang="zh-CN"/>
              <a:t>Sample Footer Text</a:t>
            </a:r>
          </a:p>
        </p:txBody>
      </p:sp>
      <p:sp>
        <p:nvSpPr>
          <p:cNvPr id="12" name="Slide Number Placeholder 11">
            <a:extLst>
              <a:ext uri="{FF2B5EF4-FFF2-40B4-BE49-F238E27FC236}">
                <a16:creationId xmlns:a16="http://schemas.microsoft.com/office/drawing/2014/main" id="{CDD0E670-C768-E39D-4354-EE022571C79B}"/>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46277217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7175" y="831919"/>
            <a:ext cx="7342307" cy="1791217"/>
          </a:xfrm>
        </p:spPr>
        <p:txBody>
          <a:bodyPr lIns="0" tIns="0" rIns="0" bIns="0" anchor="b">
            <a:noAutofit/>
          </a:bodyPr>
          <a:lstStyle>
            <a:lvl1pPr>
              <a:defRPr sz="6000" b="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860427" y="3280496"/>
            <a:ext cx="10504000" cy="2743200"/>
          </a:xfrm>
        </p:spPr>
        <p:txBody>
          <a:bodyPr lIns="0" tIns="0" rIns="0" bIns="0">
            <a:normAutofit/>
          </a:bodyPr>
          <a:lstStyle>
            <a:lvl1pPr marL="0" indent="0">
              <a:buNone/>
              <a:defRPr sz="1400"/>
            </a:lvl1pPr>
            <a:lvl2pPr marL="228600" indent="0">
              <a:buNone/>
              <a:defRPr sz="1200"/>
            </a:lvl2pPr>
            <a:lvl3pPr marL="457200" indent="0">
              <a:buNone/>
              <a:defRPr sz="1100"/>
            </a:lvl3pPr>
            <a:lvl4pPr marL="685800" indent="0">
              <a:buNone/>
              <a:defRPr sz="105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reeform 10">
            <a:extLst>
              <a:ext uri="{FF2B5EF4-FFF2-40B4-BE49-F238E27FC236}">
                <a16:creationId xmlns:a16="http://schemas.microsoft.com/office/drawing/2014/main" id="{3F34FB20-BE4A-0B89-93B2-F2C8BBD50150}"/>
              </a:ext>
              <a:ext uri="{C183D7F6-B498-43B3-948B-1728B52AA6E4}">
                <adec:decorative xmlns:adec="http://schemas.microsoft.com/office/drawing/2017/decorative" val="1"/>
              </a:ext>
            </a:extLst>
          </p:cNvPr>
          <p:cNvSpPr/>
          <p:nvPr userDrawn="1"/>
        </p:nvSpPr>
        <p:spPr>
          <a:xfrm rot="5400000">
            <a:off x="-533660" y="1365579"/>
            <a:ext cx="1791219"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5" name="Freeform 10">
            <a:extLst>
              <a:ext uri="{FF2B5EF4-FFF2-40B4-BE49-F238E27FC236}">
                <a16:creationId xmlns:a16="http://schemas.microsoft.com/office/drawing/2014/main" id="{77006229-5A5A-3798-EEFB-9570D3BCACC0}"/>
              </a:ext>
              <a:ext uri="{C183D7F6-B498-43B3-948B-1728B52AA6E4}">
                <adec:decorative xmlns:adec="http://schemas.microsoft.com/office/drawing/2017/decorative" val="1"/>
              </a:ext>
            </a:extLst>
          </p:cNvPr>
          <p:cNvSpPr/>
          <p:nvPr userDrawn="1"/>
        </p:nvSpPr>
        <p:spPr>
          <a:xfrm rot="16200000">
            <a:off x="10458450" y="4290146"/>
            <a:ext cx="2743200" cy="7239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Date Placeholder 2">
            <a:extLst>
              <a:ext uri="{FF2B5EF4-FFF2-40B4-BE49-F238E27FC236}">
                <a16:creationId xmlns:a16="http://schemas.microsoft.com/office/drawing/2014/main" id="{99426CCE-903F-787D-DC5C-FF2BF81B254C}"/>
              </a:ext>
            </a:extLst>
          </p:cNvPr>
          <p:cNvSpPr>
            <a:spLocks noGrp="1"/>
          </p:cNvSpPr>
          <p:nvPr>
            <p:ph type="dt" sz="half" idx="14"/>
          </p:nvPr>
        </p:nvSpPr>
        <p:spPr/>
        <p:txBody>
          <a:bodyPr/>
          <a:lstStyle/>
          <a:p>
            <a:r>
              <a:rPr lang="en-US" altLang="zh-CN"/>
              <a:t>03/13/2025</a:t>
            </a:r>
          </a:p>
        </p:txBody>
      </p:sp>
      <p:sp>
        <p:nvSpPr>
          <p:cNvPr id="7" name="Footer Placeholder 6">
            <a:extLst>
              <a:ext uri="{FF2B5EF4-FFF2-40B4-BE49-F238E27FC236}">
                <a16:creationId xmlns:a16="http://schemas.microsoft.com/office/drawing/2014/main" id="{990D41AC-533B-8C43-568C-2D0673A144EC}"/>
              </a:ext>
            </a:extLst>
          </p:cNvPr>
          <p:cNvSpPr>
            <a:spLocks noGrp="1"/>
          </p:cNvSpPr>
          <p:nvPr>
            <p:ph type="ftr" sz="quarter" idx="15"/>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4CDAB259-04D2-2425-A747-8E7D71236A58}"/>
              </a:ext>
            </a:extLst>
          </p:cNvPr>
          <p:cNvSpPr>
            <a:spLocks noGrp="1"/>
          </p:cNvSpPr>
          <p:nvPr>
            <p:ph type="sldNum" sz="half" idx="16"/>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2723892555"/>
      </p:ext>
    </p:extLst>
  </p:cSld>
  <p:clrMapOvr>
    <a:overrideClrMapping bg1="dk1" tx1="lt1" bg2="dk2" tx2="lt2" accent1="accent1" accent2="accent2" accent3="accent3" accent4="accent4" accent5="accent5" accent6="accent6" hlink="hlink" folHlink="folHlink"/>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1627318"/>
            <a:ext cx="8430767" cy="1842020"/>
          </a:xfrm>
        </p:spPr>
        <p:txBody>
          <a:bodyPr lIns="0" tIns="0" rIns="0" bIns="0" anchor="b">
            <a:noAutofit/>
          </a:bodyPr>
          <a:lstStyle>
            <a:lvl1pPr>
              <a:defRPr sz="6000" b="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844128" y="3622674"/>
            <a:ext cx="8430639" cy="1279615"/>
          </a:xfrm>
        </p:spPr>
        <p:txBody>
          <a:bodyPr lIns="0" tIns="0" rIns="0" bIns="0">
            <a:noAutofit/>
          </a:bodyPr>
          <a:lstStyle>
            <a:lvl1pPr marL="0" indent="0">
              <a:buNone/>
              <a:defRPr sz="1400"/>
            </a:lvl1pPr>
            <a:lvl2pPr marL="228600" indent="0">
              <a:buNone/>
              <a:defRPr sz="1200"/>
            </a:lvl2pPr>
            <a:lvl3pPr marL="457200" indent="0">
              <a:buNone/>
              <a:defRPr sz="1100"/>
            </a:lvl3pPr>
            <a:lvl4pPr marL="685800" indent="0">
              <a:buNone/>
              <a:defRPr sz="1050"/>
            </a:lvl4pPr>
            <a:lvl5pPr marL="914400" indent="0">
              <a:buNone/>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reeform 10">
            <a:extLst>
              <a:ext uri="{FF2B5EF4-FFF2-40B4-BE49-F238E27FC236}">
                <a16:creationId xmlns:a16="http://schemas.microsoft.com/office/drawing/2014/main" id="{8FDCED18-C414-F7C6-D98C-8B3AC35E6C72}"/>
              </a:ext>
              <a:ext uri="{C183D7F6-B498-43B3-948B-1728B52AA6E4}">
                <adec:decorative xmlns:adec="http://schemas.microsoft.com/office/drawing/2017/decorative" val="1"/>
              </a:ext>
            </a:extLst>
          </p:cNvPr>
          <p:cNvSpPr/>
          <p:nvPr userDrawn="1"/>
        </p:nvSpPr>
        <p:spPr>
          <a:xfrm rot="16200000">
            <a:off x="9751085" y="2789766"/>
            <a:ext cx="3603364" cy="1278467"/>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3" name="Date Placeholder 2">
            <a:extLst>
              <a:ext uri="{FF2B5EF4-FFF2-40B4-BE49-F238E27FC236}">
                <a16:creationId xmlns:a16="http://schemas.microsoft.com/office/drawing/2014/main" id="{636CD2F2-0F5F-A7AB-8F92-3AF43CD57F2B}"/>
              </a:ext>
            </a:extLst>
          </p:cNvPr>
          <p:cNvSpPr>
            <a:spLocks noGrp="1"/>
          </p:cNvSpPr>
          <p:nvPr>
            <p:ph type="dt" sz="half" idx="15"/>
          </p:nvPr>
        </p:nvSpPr>
        <p:spPr/>
        <p:txBody>
          <a:bodyPr/>
          <a:lstStyle/>
          <a:p>
            <a:r>
              <a:rPr lang="en-US" altLang="zh-CN"/>
              <a:t>03/13/2025</a:t>
            </a:r>
          </a:p>
        </p:txBody>
      </p:sp>
      <p:sp>
        <p:nvSpPr>
          <p:cNvPr id="8" name="Footer Placeholder 7">
            <a:extLst>
              <a:ext uri="{FF2B5EF4-FFF2-40B4-BE49-F238E27FC236}">
                <a16:creationId xmlns:a16="http://schemas.microsoft.com/office/drawing/2014/main" id="{378D6886-AD32-51ED-233D-D0CF6223084E}"/>
              </a:ext>
            </a:extLst>
          </p:cNvPr>
          <p:cNvSpPr>
            <a:spLocks noGrp="1"/>
          </p:cNvSpPr>
          <p:nvPr>
            <p:ph type="ftr" sz="quarter" idx="16"/>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AE20AA7E-90A7-E423-3DEE-3B4B57FE1198}"/>
              </a:ext>
            </a:extLst>
          </p:cNvPr>
          <p:cNvSpPr>
            <a:spLocks noGrp="1"/>
          </p:cNvSpPr>
          <p:nvPr>
            <p:ph type="sldNum" sz="half" idx="17"/>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807576641"/>
      </p:ext>
    </p:extLst>
  </p:cSld>
  <p:clrMapOvr>
    <a:overrideClrMapping bg1="dk1" tx1="lt1" bg2="dk2" tx2="lt2" accent1="accent1" accent2="accent2" accent3="accent3" accent4="accent4" accent5="accent5" accent6="accent6" hlink="hlink" folHlink="folHlink"/>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Cosing">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EC883F5-7BE7-D1A3-93C9-9C475A2CB860}"/>
              </a:ext>
              <a:ext uri="{C183D7F6-B498-43B3-948B-1728B52AA6E4}">
                <adec:decorative xmlns:adec="http://schemas.microsoft.com/office/drawing/2017/decorative" val="1"/>
              </a:ext>
            </a:extLst>
          </p:cNvPr>
          <p:cNvSpPr/>
          <p:nvPr userDrawn="1"/>
        </p:nvSpPr>
        <p:spPr>
          <a:xfrm rot="5400000">
            <a:off x="845820" y="5270500"/>
            <a:ext cx="741680" cy="24333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34F1FF0-4427-86A3-4D78-0F719ED7FEF9}"/>
              </a:ext>
              <a:ext uri="{C183D7F6-B498-43B3-948B-1728B52AA6E4}">
                <adec:decorative xmlns:adec="http://schemas.microsoft.com/office/drawing/2017/decorative" val="1"/>
              </a:ext>
            </a:extLst>
          </p:cNvPr>
          <p:cNvSpPr/>
          <p:nvPr userDrawn="1"/>
        </p:nvSpPr>
        <p:spPr>
          <a:xfrm>
            <a:off x="0" y="1706880"/>
            <a:ext cx="782320" cy="20015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0">
            <a:extLst>
              <a:ext uri="{FF2B5EF4-FFF2-40B4-BE49-F238E27FC236}">
                <a16:creationId xmlns:a16="http://schemas.microsoft.com/office/drawing/2014/main" id="{7601B0E6-3C72-DA7C-AABE-BEB976EAD38F}"/>
              </a:ext>
              <a:ext uri="{C183D7F6-B498-43B3-948B-1728B52AA6E4}">
                <adec:decorative xmlns:adec="http://schemas.microsoft.com/office/drawing/2017/decorative" val="1"/>
              </a:ext>
            </a:extLst>
          </p:cNvPr>
          <p:cNvSpPr/>
          <p:nvPr userDrawn="1"/>
        </p:nvSpPr>
        <p:spPr>
          <a:xfrm>
            <a:off x="5003800" y="0"/>
            <a:ext cx="7188200" cy="6858000"/>
          </a:xfrm>
          <a:custGeom>
            <a:avLst/>
            <a:gdLst/>
            <a:ahLst/>
            <a:cxnLst/>
            <a:rect l="l" t="t" r="r" b="b"/>
            <a:pathLst>
              <a:path w="2884235" h="812800">
                <a:moveTo>
                  <a:pt x="0" y="0"/>
                </a:moveTo>
                <a:lnTo>
                  <a:pt x="2884235" y="0"/>
                </a:lnTo>
                <a:lnTo>
                  <a:pt x="2884235" y="812800"/>
                </a:lnTo>
                <a:lnTo>
                  <a:pt x="0" y="812800"/>
                </a:lnTo>
                <a:close/>
              </a:path>
            </a:pathLst>
          </a:custGeom>
          <a:solidFill>
            <a:schemeClr val="accent1"/>
          </a:solidFill>
        </p:spPr>
        <p:txBody>
          <a:bodyPr/>
          <a:lstStyle/>
          <a:p>
            <a:endParaRPr lang="zh-CN" altLang="en-US" u="sng"/>
          </a:p>
        </p:txBody>
      </p:sp>
      <p:sp>
        <p:nvSpPr>
          <p:cNvPr id="28" name="Title 27">
            <a:extLst>
              <a:ext uri="{FF2B5EF4-FFF2-40B4-BE49-F238E27FC236}">
                <a16:creationId xmlns:a16="http://schemas.microsoft.com/office/drawing/2014/main" id="{B22DC1AD-104F-B2A9-0D6E-AADE2D550AB6}"/>
              </a:ext>
            </a:extLst>
          </p:cNvPr>
          <p:cNvSpPr>
            <a:spLocks noGrp="1"/>
          </p:cNvSpPr>
          <p:nvPr>
            <p:ph type="ctrTitle" hasCustomPrompt="1"/>
          </p:nvPr>
        </p:nvSpPr>
        <p:spPr>
          <a:xfrm>
            <a:off x="6331476" y="1153634"/>
            <a:ext cx="5184248" cy="4550732"/>
          </a:xfrm>
          <a:prstGeom prst="rect">
            <a:avLst/>
          </a:prstGeom>
        </p:spPr>
        <p:txBody>
          <a:bodyPr lIns="0" tIns="0" rIns="0" bIns="0" anchor="ctr">
            <a:noAutofit/>
          </a:bodyPr>
          <a:lstStyle>
            <a:lvl1pPr algn="ctr">
              <a:lnSpc>
                <a:spcPct val="100000"/>
              </a:lnSpc>
              <a:defRPr sz="6000" b="0" baseline="0">
                <a:solidFill>
                  <a:schemeClr val="tx1"/>
                </a:solidFill>
              </a:defRPr>
            </a:lvl1pPr>
          </a:lstStyle>
          <a:p>
            <a:r>
              <a:rPr lang="en-US" altLang="zh-CN" sz="7200"/>
              <a:t>CLICK TO EDIT MASTER TITLE STYLE</a:t>
            </a:r>
            <a:endParaRPr lang="zh-CN" altLang="en-US"/>
          </a:p>
        </p:txBody>
      </p:sp>
      <p:sp>
        <p:nvSpPr>
          <p:cNvPr id="13" name="Picture Placeholder 12">
            <a:extLst>
              <a:ext uri="{FF2B5EF4-FFF2-40B4-BE49-F238E27FC236}">
                <a16:creationId xmlns:a16="http://schemas.microsoft.com/office/drawing/2014/main" id="{1F6A65A1-92CE-EE19-EEE3-1696F336C737}"/>
              </a:ext>
            </a:extLst>
          </p:cNvPr>
          <p:cNvSpPr>
            <a:spLocks noGrp="1"/>
          </p:cNvSpPr>
          <p:nvPr>
            <p:ph type="pic" sz="quarter" idx="18"/>
          </p:nvPr>
        </p:nvSpPr>
        <p:spPr>
          <a:xfrm>
            <a:off x="0" y="0"/>
            <a:ext cx="6256866" cy="6858000"/>
          </a:xfrm>
          <a:custGeom>
            <a:avLst/>
            <a:gdLst>
              <a:gd name="connsiteX0" fmla="*/ 0 w 6256866"/>
              <a:gd name="connsiteY0" fmla="*/ 0 h 6858000"/>
              <a:gd name="connsiteX1" fmla="*/ 5130265 w 6256866"/>
              <a:gd name="connsiteY1" fmla="*/ 0 h 6858000"/>
              <a:gd name="connsiteX2" fmla="*/ 5130265 w 6256866"/>
              <a:gd name="connsiteY2" fmla="*/ 3276600 h 6858000"/>
              <a:gd name="connsiteX3" fmla="*/ 6256866 w 6256866"/>
              <a:gd name="connsiteY3" fmla="*/ 3276600 h 6858000"/>
              <a:gd name="connsiteX4" fmla="*/ 6256866 w 6256866"/>
              <a:gd name="connsiteY4" fmla="*/ 4139648 h 6858000"/>
              <a:gd name="connsiteX5" fmla="*/ 5130265 w 6256866"/>
              <a:gd name="connsiteY5" fmla="*/ 4139648 h 6858000"/>
              <a:gd name="connsiteX6" fmla="*/ 5130265 w 6256866"/>
              <a:gd name="connsiteY6" fmla="*/ 6858000 h 6858000"/>
              <a:gd name="connsiteX7" fmla="*/ 2433320 w 6256866"/>
              <a:gd name="connsiteY7" fmla="*/ 6858000 h 6858000"/>
              <a:gd name="connsiteX8" fmla="*/ 2433320 w 6256866"/>
              <a:gd name="connsiteY8" fmla="*/ 6116320 h 6858000"/>
              <a:gd name="connsiteX9" fmla="*/ 0 w 6256866"/>
              <a:gd name="connsiteY9" fmla="*/ 6116320 h 6858000"/>
              <a:gd name="connsiteX10" fmla="*/ 0 w 6256866"/>
              <a:gd name="connsiteY10" fmla="*/ 3708400 h 6858000"/>
              <a:gd name="connsiteX11" fmla="*/ 782320 w 6256866"/>
              <a:gd name="connsiteY11" fmla="*/ 3708400 h 6858000"/>
              <a:gd name="connsiteX12" fmla="*/ 782320 w 6256866"/>
              <a:gd name="connsiteY12" fmla="*/ 1706880 h 6858000"/>
              <a:gd name="connsiteX13" fmla="*/ 0 w 6256866"/>
              <a:gd name="connsiteY13" fmla="*/ 17068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56866" h="6858000">
                <a:moveTo>
                  <a:pt x="0" y="0"/>
                </a:moveTo>
                <a:lnTo>
                  <a:pt x="5130265" y="0"/>
                </a:lnTo>
                <a:lnTo>
                  <a:pt x="5130265" y="3276600"/>
                </a:lnTo>
                <a:lnTo>
                  <a:pt x="6256866" y="3276600"/>
                </a:lnTo>
                <a:lnTo>
                  <a:pt x="6256866" y="4139648"/>
                </a:lnTo>
                <a:lnTo>
                  <a:pt x="5130265" y="4139648"/>
                </a:lnTo>
                <a:lnTo>
                  <a:pt x="5130265" y="6858000"/>
                </a:lnTo>
                <a:lnTo>
                  <a:pt x="2433320" y="6858000"/>
                </a:lnTo>
                <a:lnTo>
                  <a:pt x="2433320" y="6116320"/>
                </a:lnTo>
                <a:lnTo>
                  <a:pt x="0" y="6116320"/>
                </a:lnTo>
                <a:lnTo>
                  <a:pt x="0" y="3708400"/>
                </a:lnTo>
                <a:lnTo>
                  <a:pt x="782320" y="3708400"/>
                </a:lnTo>
                <a:lnTo>
                  <a:pt x="782320" y="1706880"/>
                </a:lnTo>
                <a:lnTo>
                  <a:pt x="0" y="1706880"/>
                </a:lnTo>
                <a:close/>
              </a:path>
            </a:pathLst>
          </a:custGeom>
          <a:noFill/>
        </p:spPr>
        <p:txBody>
          <a:bodyPr wrap="square">
            <a:noAutofit/>
          </a:bodyPr>
          <a:lstStyle/>
          <a:p>
            <a:endParaRPr lang="en-US"/>
          </a:p>
        </p:txBody>
      </p:sp>
      <p:sp>
        <p:nvSpPr>
          <p:cNvPr id="5" name="Date Placeholder 4">
            <a:extLst>
              <a:ext uri="{FF2B5EF4-FFF2-40B4-BE49-F238E27FC236}">
                <a16:creationId xmlns:a16="http://schemas.microsoft.com/office/drawing/2014/main" id="{DD7D5DA1-025D-2C65-E8EE-CEE1E76E0530}"/>
              </a:ext>
            </a:extLst>
          </p:cNvPr>
          <p:cNvSpPr>
            <a:spLocks noGrp="1"/>
          </p:cNvSpPr>
          <p:nvPr>
            <p:ph type="dt" sz="half" idx="19"/>
          </p:nvPr>
        </p:nvSpPr>
        <p:spPr/>
        <p:txBody>
          <a:bodyPr/>
          <a:lstStyle/>
          <a:p>
            <a:r>
              <a:rPr lang="en-US" altLang="zh-CN"/>
              <a:t>03/13/2025</a:t>
            </a:r>
          </a:p>
        </p:txBody>
      </p:sp>
      <p:sp>
        <p:nvSpPr>
          <p:cNvPr id="6" name="Footer Placeholder 5">
            <a:extLst>
              <a:ext uri="{FF2B5EF4-FFF2-40B4-BE49-F238E27FC236}">
                <a16:creationId xmlns:a16="http://schemas.microsoft.com/office/drawing/2014/main" id="{4F4368DB-AB72-1EC3-A527-8C8E999154B5}"/>
              </a:ext>
            </a:extLst>
          </p:cNvPr>
          <p:cNvSpPr>
            <a:spLocks noGrp="1"/>
          </p:cNvSpPr>
          <p:nvPr>
            <p:ph type="ftr" sz="quarter" idx="20"/>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A06EC095-9480-514A-7E3D-3E2E2EF9CD27}"/>
              </a:ext>
            </a:extLst>
          </p:cNvPr>
          <p:cNvSpPr>
            <a:spLocks noGrp="1"/>
          </p:cNvSpPr>
          <p:nvPr>
            <p:ph type="sldNum" sz="half" idx="21"/>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48308715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8027B902-09B5-4324-8310-59625360F035}" type="datetime1">
              <a:rPr lang="en-US" smtClean="0"/>
              <a:t>7/21/2025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40080" y="4671229"/>
            <a:ext cx="6655522" cy="1545336"/>
          </a:xfrm>
        </p:spPr>
        <p:txBody>
          <a:bodyPr anchor="b">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40080" y="640080"/>
            <a:ext cx="7478991" cy="3635797"/>
          </a:xfrm>
        </p:spPr>
        <p:txBody>
          <a:bodyPr anchor="t">
            <a:normAutofit/>
          </a:bodyPr>
          <a:lstStyle>
            <a:lvl1pPr algn="l">
              <a:defRPr sz="4400"/>
            </a:lvl1pPr>
          </a:lstStyle>
          <a:p>
            <a:r>
              <a:rPr lang="en-US"/>
              <a:t>Click to edit Master title style</a:t>
            </a:r>
            <a:endParaRPr lang="en-US" dirty="0"/>
          </a:p>
        </p:txBody>
      </p:sp>
    </p:spTree>
    <p:extLst>
      <p:ext uri="{BB962C8B-B14F-4D97-AF65-F5344CB8AC3E}">
        <p14:creationId xmlns:p14="http://schemas.microsoft.com/office/powerpoint/2010/main" val="131907935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9CB91A11-88E2-4BD0-90A5-503C684B9CC0}" type="datetime1">
              <a:rPr lang="en-US" smtClean="0"/>
              <a:t>7/21/2025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80440" y="4842220"/>
            <a:ext cx="7375466" cy="1014984"/>
          </a:xfrm>
        </p:spPr>
        <p:txBody>
          <a:bodyPr anchor="t">
            <a:normAutofit/>
          </a:bodyPr>
          <a:lstStyle>
            <a:lvl1pPr marL="0" indent="0" algn="l">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80440" y="854239"/>
            <a:ext cx="7876287" cy="3592629"/>
          </a:xfrm>
        </p:spPr>
        <p:txBody>
          <a:bodyPr anchor="b">
            <a:normAutofit/>
          </a:bodyPr>
          <a:lstStyle>
            <a:lvl1pPr algn="l">
              <a:defRPr sz="4400"/>
            </a:lvl1pPr>
          </a:lstStyle>
          <a:p>
            <a:r>
              <a:rPr lang="en-US"/>
              <a:t>Click to edit Master title style</a:t>
            </a:r>
            <a:endParaRPr lang="en-US" dirty="0"/>
          </a:p>
        </p:txBody>
      </p:sp>
    </p:spTree>
    <p:extLst>
      <p:ext uri="{BB962C8B-B14F-4D97-AF65-F5344CB8AC3E}">
        <p14:creationId xmlns:p14="http://schemas.microsoft.com/office/powerpoint/2010/main" val="182888048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6B19A73-9EF0-435E-951F-A4ACE59FBD85}" type="datetime1">
              <a:rPr lang="en-US" smtClean="0"/>
              <a:t>7/21/2025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981201" y="4334808"/>
            <a:ext cx="8229599" cy="1414091"/>
          </a:xfrm>
        </p:spPr>
        <p:txBody>
          <a:bodyPr>
            <a:normAutofit/>
          </a:bodyPr>
          <a:lstStyle>
            <a:lvl1pPr marL="0" indent="0" algn="ctr">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p:spPr>
        <p:txBody>
          <a:bodyPr anchor="b">
            <a:normAutofit/>
          </a:bodyPr>
          <a:lstStyle>
            <a:lvl1pPr algn="ctr">
              <a:defRPr sz="4400"/>
            </a:lvl1pPr>
          </a:lstStyle>
          <a:p>
            <a:r>
              <a:rPr lang="en-US"/>
              <a:t>Click to edit Master title style</a:t>
            </a:r>
            <a:endParaRPr lang="en-US" dirty="0"/>
          </a:p>
        </p:txBody>
      </p:sp>
    </p:spTree>
    <p:extLst>
      <p:ext uri="{BB962C8B-B14F-4D97-AF65-F5344CB8AC3E}">
        <p14:creationId xmlns:p14="http://schemas.microsoft.com/office/powerpoint/2010/main" val="346140081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Title, Phot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1" y="1"/>
            <a:ext cx="11807950" cy="4769446"/>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p:txBody>
          <a:bodyPr/>
          <a:lstStyle/>
          <a:p>
            <a:fld id="{C72BE8CE-6011-4887-8688-8D57691F11AD}" type="datetime1">
              <a:rPr lang="en-US" smtClean="0"/>
              <a:t>7/21/2025</a:t>
            </a:fld>
            <a:endParaRPr lang="en-US" dirty="0"/>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48647" y="6023021"/>
            <a:ext cx="10690154" cy="480373"/>
          </a:xfrm>
        </p:spPr>
        <p:txBody>
          <a:bodyPr anchor="t">
            <a:normAutofit/>
          </a:bodyPr>
          <a:lstStyle>
            <a:lvl1pPr marL="0" indent="0" algn="l">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48647" y="4944365"/>
            <a:ext cx="10690154" cy="914482"/>
          </a:xfrm>
        </p:spPr>
        <p:txBody>
          <a:bodyPr anchor="b">
            <a:normAutofit/>
          </a:bodyPr>
          <a:lstStyle>
            <a:lvl1pPr algn="l">
              <a:defRPr sz="3200"/>
            </a:lvl1pPr>
          </a:lstStyle>
          <a:p>
            <a:r>
              <a:rPr lang="en-US"/>
              <a:t>Click to edit Master title style</a:t>
            </a:r>
            <a:endParaRPr lang="en-US" dirty="0"/>
          </a:p>
        </p:txBody>
      </p:sp>
    </p:spTree>
    <p:extLst>
      <p:ext uri="{BB962C8B-B14F-4D97-AF65-F5344CB8AC3E}">
        <p14:creationId xmlns:p14="http://schemas.microsoft.com/office/powerpoint/2010/main" val="249294585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Title Photo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rot="16200000">
            <a:off x="11582532" y="244342"/>
            <a:ext cx="853812" cy="365125"/>
          </a:xfrm>
        </p:spPr>
        <p:txBody>
          <a:bodyPr/>
          <a:lstStyle>
            <a:lvl1pPr>
              <a:defRPr>
                <a:solidFill>
                  <a:schemeClr val="tx1"/>
                </a:solidFill>
                <a:effectLst/>
              </a:defRPr>
            </a:lvl1pPr>
          </a:lstStyle>
          <a:p>
            <a:fld id="{886426EA-0386-4881-8D6D-3F08C95C4A7F}" type="datetime1">
              <a:rPr lang="en-US" smtClean="0"/>
              <a:t>7/21/2025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6" y="4731335"/>
            <a:ext cx="4055107" cy="1184585"/>
          </a:xfrm>
        </p:spPr>
        <p:txBody>
          <a:bodyPr anchor="t">
            <a:normAutofit/>
          </a:bodyPr>
          <a:lstStyle>
            <a:lvl1pPr marL="0" indent="0" algn="l">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055108" cy="3475236"/>
          </a:xfrm>
        </p:spPr>
        <p:txBody>
          <a:bodyPr anchor="b">
            <a:normAutofit/>
          </a:bodyPr>
          <a:lstStyle>
            <a:lvl1pPr algn="l">
              <a:defRPr sz="4000"/>
            </a:lvl1pPr>
          </a:lstStyle>
          <a:p>
            <a:r>
              <a:rPr lang="en-US"/>
              <a:t>Click to edit Master title style</a:t>
            </a:r>
            <a:endParaRPr lang="en-US" dirty="0"/>
          </a:p>
        </p:txBody>
      </p:sp>
    </p:spTree>
    <p:extLst>
      <p:ext uri="{BB962C8B-B14F-4D97-AF65-F5344CB8AC3E}">
        <p14:creationId xmlns:p14="http://schemas.microsoft.com/office/powerpoint/2010/main" val="41302950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Header, Photo 1">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4105B0D-67F2-9812-52C4-70EF88F9FDD0}"/>
              </a:ext>
            </a:extLst>
          </p:cNvPr>
          <p:cNvSpPr>
            <a:spLocks noGrp="1"/>
          </p:cNvSpPr>
          <p:nvPr>
            <p:ph type="title"/>
          </p:nvPr>
        </p:nvSpPr>
        <p:spPr>
          <a:xfrm>
            <a:off x="657226" y="436418"/>
            <a:ext cx="5896338" cy="4512397"/>
          </a:xfrm>
        </p:spPr>
        <p:txBody>
          <a:bodyPr lIns="0" tIns="0" rIns="0" bIns="0">
            <a:noAutofit/>
          </a:bodyPr>
          <a:lstStyle>
            <a:lvl1pPr>
              <a:defRPr sz="6000" b="0" baseline="0"/>
            </a:lvl1pPr>
          </a:lstStyle>
          <a:p>
            <a:r>
              <a:rPr lang="en-US"/>
              <a:t>Click to edit Master title style</a:t>
            </a:r>
            <a:endParaRPr lang="en-CN"/>
          </a:p>
        </p:txBody>
      </p:sp>
      <p:sp>
        <p:nvSpPr>
          <p:cNvPr id="3" name="Text Placeholder 2">
            <a:extLst>
              <a:ext uri="{FF2B5EF4-FFF2-40B4-BE49-F238E27FC236}">
                <a16:creationId xmlns:a16="http://schemas.microsoft.com/office/drawing/2014/main" id="{DA114507-3B87-3C37-7F16-5679671A064B}"/>
              </a:ext>
            </a:extLst>
          </p:cNvPr>
          <p:cNvSpPr>
            <a:spLocks noGrp="1"/>
          </p:cNvSpPr>
          <p:nvPr>
            <p:ph type="body" sz="quarter" idx="17" hasCustomPrompt="1"/>
          </p:nvPr>
        </p:nvSpPr>
        <p:spPr>
          <a:xfrm>
            <a:off x="657225" y="5152864"/>
            <a:ext cx="5889827" cy="1268718"/>
          </a:xfrm>
        </p:spPr>
        <p:txBody>
          <a:bodyPr lIns="0" tIns="0" rIns="0" bIns="0">
            <a:noAutofit/>
          </a:bodyPr>
          <a:lstStyle>
            <a:lvl1pPr marL="0" indent="0">
              <a:lnSpc>
                <a:spcPct val="120000"/>
              </a:lnSpc>
              <a:spcBef>
                <a:spcPts val="0"/>
              </a:spcBef>
              <a:buNone/>
              <a:defRPr sz="1400" baseline="0">
                <a:solidFill>
                  <a:schemeClr val="tx1"/>
                </a:solidFill>
                <a:latin typeface="+mn-lt"/>
              </a:defRPr>
            </a:lvl1pPr>
          </a:lstStyle>
          <a:p>
            <a:pPr lvl="0"/>
            <a:r>
              <a:rPr lang="en-US" altLang="zh-CN"/>
              <a:t>Click</a:t>
            </a:r>
            <a:r>
              <a:rPr lang="zh-CN" altLang="en-US"/>
              <a:t> </a:t>
            </a:r>
            <a:r>
              <a:rPr lang="en-US" altLang="zh-CN"/>
              <a:t>to edit Master subtitle style</a:t>
            </a:r>
            <a:endParaRPr lang="zh-CN" altLang="en-US"/>
          </a:p>
        </p:txBody>
      </p:sp>
      <p:sp>
        <p:nvSpPr>
          <p:cNvPr id="7" name="Picture Placeholder 6" descr="Closeup on person wearing glasses.">
            <a:extLst>
              <a:ext uri="{FF2B5EF4-FFF2-40B4-BE49-F238E27FC236}">
                <a16:creationId xmlns:a16="http://schemas.microsoft.com/office/drawing/2014/main" id="{0C52EA65-FC43-25C0-960D-AB8027D2420A}"/>
              </a:ext>
              <a:ext uri="{C183D7F6-B498-43B3-948B-1728B52AA6E4}">
                <adec:decorative xmlns:adec="http://schemas.microsoft.com/office/drawing/2017/decorative" val="0"/>
              </a:ext>
            </a:extLst>
          </p:cNvPr>
          <p:cNvSpPr>
            <a:spLocks noGrp="1"/>
          </p:cNvSpPr>
          <p:nvPr>
            <p:ph type="pic" sz="quarter" idx="18"/>
          </p:nvPr>
        </p:nvSpPr>
        <p:spPr>
          <a:xfrm>
            <a:off x="6883862" y="669510"/>
            <a:ext cx="3902491" cy="3902491"/>
          </a:xfrm>
          <a:custGeom>
            <a:avLst/>
            <a:gdLst>
              <a:gd name="connsiteX0" fmla="*/ 1951245 w 3902491"/>
              <a:gd name="connsiteY0" fmla="*/ 0 h 3902491"/>
              <a:gd name="connsiteX1" fmla="*/ 3902491 w 3902491"/>
              <a:gd name="connsiteY1" fmla="*/ 1951246 h 3902491"/>
              <a:gd name="connsiteX2" fmla="*/ 1951246 w 3902491"/>
              <a:gd name="connsiteY2" fmla="*/ 3902491 h 3902491"/>
              <a:gd name="connsiteX3" fmla="*/ 1951245 w 3902491"/>
              <a:gd name="connsiteY3" fmla="*/ 3902491 h 3902491"/>
              <a:gd name="connsiteX4" fmla="*/ 0 w 3902491"/>
              <a:gd name="connsiteY4" fmla="*/ 1951246 h 39024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2491" h="3902491">
                <a:moveTo>
                  <a:pt x="1951245" y="0"/>
                </a:moveTo>
                <a:lnTo>
                  <a:pt x="3902491" y="1951246"/>
                </a:lnTo>
                <a:lnTo>
                  <a:pt x="1951246" y="3902491"/>
                </a:lnTo>
                <a:lnTo>
                  <a:pt x="1951245" y="3902491"/>
                </a:lnTo>
                <a:lnTo>
                  <a:pt x="0" y="1951246"/>
                </a:lnTo>
                <a:close/>
              </a:path>
            </a:pathLst>
          </a:custGeom>
          <a:noFill/>
        </p:spPr>
        <p:txBody>
          <a:bodyPr wrap="square">
            <a:noAutofit/>
          </a:bodyPr>
          <a:lstStyle/>
          <a:p>
            <a:endParaRPr lang="zh-CN" altLang="en-US"/>
          </a:p>
        </p:txBody>
      </p:sp>
      <p:sp>
        <p:nvSpPr>
          <p:cNvPr id="13" name="Picture Placeholder 12" descr="One person clapping and smiling.">
            <a:extLst>
              <a:ext uri="{FF2B5EF4-FFF2-40B4-BE49-F238E27FC236}">
                <a16:creationId xmlns:a16="http://schemas.microsoft.com/office/drawing/2014/main" id="{60D97465-0A08-3AAC-3DDD-E6A85BBB6575}"/>
              </a:ext>
              <a:ext uri="{C183D7F6-B498-43B3-948B-1728B52AA6E4}">
                <adec:decorative xmlns:adec="http://schemas.microsoft.com/office/drawing/2017/decorative" val="0"/>
              </a:ext>
            </a:extLst>
          </p:cNvPr>
          <p:cNvSpPr>
            <a:spLocks noGrp="1"/>
          </p:cNvSpPr>
          <p:nvPr>
            <p:ph type="pic" sz="quarter" idx="19"/>
          </p:nvPr>
        </p:nvSpPr>
        <p:spPr>
          <a:xfrm>
            <a:off x="9052312" y="2833425"/>
            <a:ext cx="3139688" cy="3872174"/>
          </a:xfrm>
          <a:custGeom>
            <a:avLst/>
            <a:gdLst>
              <a:gd name="connsiteX0" fmla="*/ 1948799 w 3139688"/>
              <a:gd name="connsiteY0" fmla="*/ 0 h 3872174"/>
              <a:gd name="connsiteX1" fmla="*/ 3139688 w 3139688"/>
              <a:gd name="connsiteY1" fmla="*/ 1190889 h 3872174"/>
              <a:gd name="connsiteX2" fmla="*/ 3139688 w 3139688"/>
              <a:gd name="connsiteY2" fmla="*/ 2706710 h 3872174"/>
              <a:gd name="connsiteX3" fmla="*/ 1974223 w 3139688"/>
              <a:gd name="connsiteY3" fmla="*/ 3872174 h 3872174"/>
              <a:gd name="connsiteX4" fmla="*/ 1923375 w 3139688"/>
              <a:gd name="connsiteY4" fmla="*/ 3872174 h 3872174"/>
              <a:gd name="connsiteX5" fmla="*/ 0 w 3139688"/>
              <a:gd name="connsiteY5" fmla="*/ 1948799 h 387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9688" h="3872174">
                <a:moveTo>
                  <a:pt x="1948799" y="0"/>
                </a:moveTo>
                <a:lnTo>
                  <a:pt x="3139688" y="1190889"/>
                </a:lnTo>
                <a:lnTo>
                  <a:pt x="3139688" y="2706710"/>
                </a:lnTo>
                <a:lnTo>
                  <a:pt x="1974223" y="3872174"/>
                </a:lnTo>
                <a:lnTo>
                  <a:pt x="1923375" y="3872174"/>
                </a:lnTo>
                <a:lnTo>
                  <a:pt x="0" y="1948799"/>
                </a:lnTo>
                <a:close/>
              </a:path>
            </a:pathLst>
          </a:custGeom>
          <a:noFill/>
        </p:spPr>
        <p:txBody>
          <a:bodyPr wrap="square">
            <a:noAutofit/>
          </a:bodyPr>
          <a:lstStyle/>
          <a:p>
            <a:endParaRPr lang="zh-CN" altLang="en-US"/>
          </a:p>
        </p:txBody>
      </p:sp>
      <p:sp>
        <p:nvSpPr>
          <p:cNvPr id="24" name="Freeform: Shape 23">
            <a:extLst>
              <a:ext uri="{FF2B5EF4-FFF2-40B4-BE49-F238E27FC236}">
                <a16:creationId xmlns:a16="http://schemas.microsoft.com/office/drawing/2014/main" id="{05BD3FE9-403D-4D43-E51A-2A3EE4F13931}"/>
              </a:ext>
              <a:ext uri="{C183D7F6-B498-43B3-948B-1728B52AA6E4}">
                <adec:decorative xmlns:adec="http://schemas.microsoft.com/office/drawing/2017/decorative" val="1"/>
              </a:ext>
            </a:extLst>
          </p:cNvPr>
          <p:cNvSpPr/>
          <p:nvPr userDrawn="1"/>
        </p:nvSpPr>
        <p:spPr>
          <a:xfrm flipV="1">
            <a:off x="8616950" y="0"/>
            <a:ext cx="3575051" cy="3612361"/>
          </a:xfrm>
          <a:custGeom>
            <a:avLst/>
            <a:gdLst>
              <a:gd name="connsiteX0" fmla="*/ 0 w 2869917"/>
              <a:gd name="connsiteY0" fmla="*/ 2899868 h 2899868"/>
              <a:gd name="connsiteX1" fmla="*/ 2869917 w 2869917"/>
              <a:gd name="connsiteY1" fmla="*/ 2899868 h 2899868"/>
              <a:gd name="connsiteX2" fmla="*/ 2869917 w 2869917"/>
              <a:gd name="connsiteY2" fmla="*/ 0 h 2899868"/>
            </a:gdLst>
            <a:ahLst/>
            <a:cxnLst>
              <a:cxn ang="0">
                <a:pos x="connsiteX0" y="connsiteY0"/>
              </a:cxn>
              <a:cxn ang="0">
                <a:pos x="connsiteX1" y="connsiteY1"/>
              </a:cxn>
              <a:cxn ang="0">
                <a:pos x="connsiteX2" y="connsiteY2"/>
              </a:cxn>
            </a:cxnLst>
            <a:rect l="l" t="t" r="r" b="b"/>
            <a:pathLst>
              <a:path w="2869917" h="2899868">
                <a:moveTo>
                  <a:pt x="0" y="2899868"/>
                </a:moveTo>
                <a:lnTo>
                  <a:pt x="2869917" y="2899868"/>
                </a:lnTo>
                <a:lnTo>
                  <a:pt x="2869917" y="0"/>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endParaRPr lang="zh-CN" altLang="en-US"/>
          </a:p>
        </p:txBody>
      </p:sp>
      <p:sp>
        <p:nvSpPr>
          <p:cNvPr id="25" name="Isosceles Triangle 3">
            <a:extLst>
              <a:ext uri="{FF2B5EF4-FFF2-40B4-BE49-F238E27FC236}">
                <a16:creationId xmlns:a16="http://schemas.microsoft.com/office/drawing/2014/main" id="{10D3FB60-F35E-34D2-31A5-29537BF7CB1B}"/>
              </a:ext>
              <a:ext uri="{C183D7F6-B498-43B3-948B-1728B52AA6E4}">
                <adec:decorative xmlns:adec="http://schemas.microsoft.com/office/drawing/2017/decorative" val="1"/>
              </a:ext>
            </a:extLst>
          </p:cNvPr>
          <p:cNvSpPr/>
          <p:nvPr userDrawn="1"/>
        </p:nvSpPr>
        <p:spPr>
          <a:xfrm flipH="1">
            <a:off x="7640892" y="3816350"/>
            <a:ext cx="3040598" cy="3041650"/>
          </a:xfrm>
          <a:prstGeom prst="triangle">
            <a:avLst>
              <a:gd name="adj" fmla="val 10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26" name="Freeform: Shape 25">
            <a:extLst>
              <a:ext uri="{FF2B5EF4-FFF2-40B4-BE49-F238E27FC236}">
                <a16:creationId xmlns:a16="http://schemas.microsoft.com/office/drawing/2014/main" id="{3CC41857-42BF-61F4-ABBF-1DC106908D40}"/>
              </a:ext>
              <a:ext uri="{C183D7F6-B498-43B3-948B-1728B52AA6E4}">
                <adec:decorative xmlns:adec="http://schemas.microsoft.com/office/drawing/2017/decorative" val="1"/>
              </a:ext>
            </a:extLst>
          </p:cNvPr>
          <p:cNvSpPr/>
          <p:nvPr userDrawn="1"/>
        </p:nvSpPr>
        <p:spPr>
          <a:xfrm rot="5400000" flipV="1">
            <a:off x="11297484" y="5963483"/>
            <a:ext cx="889873" cy="899160"/>
          </a:xfrm>
          <a:custGeom>
            <a:avLst/>
            <a:gdLst>
              <a:gd name="connsiteX0" fmla="*/ 0 w 2869917"/>
              <a:gd name="connsiteY0" fmla="*/ 2899868 h 2899868"/>
              <a:gd name="connsiteX1" fmla="*/ 2869917 w 2869917"/>
              <a:gd name="connsiteY1" fmla="*/ 2899868 h 2899868"/>
              <a:gd name="connsiteX2" fmla="*/ 2869917 w 2869917"/>
              <a:gd name="connsiteY2" fmla="*/ 0 h 2899868"/>
            </a:gdLst>
            <a:ahLst/>
            <a:cxnLst>
              <a:cxn ang="0">
                <a:pos x="connsiteX0" y="connsiteY0"/>
              </a:cxn>
              <a:cxn ang="0">
                <a:pos x="connsiteX1" y="connsiteY1"/>
              </a:cxn>
              <a:cxn ang="0">
                <a:pos x="connsiteX2" y="connsiteY2"/>
              </a:cxn>
            </a:cxnLst>
            <a:rect l="l" t="t" r="r" b="b"/>
            <a:pathLst>
              <a:path w="2869917" h="2899868">
                <a:moveTo>
                  <a:pt x="0" y="2899868"/>
                </a:moveTo>
                <a:lnTo>
                  <a:pt x="2869917" y="2899868"/>
                </a:lnTo>
                <a:lnTo>
                  <a:pt x="2869917" y="0"/>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endParaRPr lang="zh-CN" altLang="en-US"/>
          </a:p>
        </p:txBody>
      </p:sp>
      <p:sp>
        <p:nvSpPr>
          <p:cNvPr id="2" name="Date Placeholder 1">
            <a:extLst>
              <a:ext uri="{FF2B5EF4-FFF2-40B4-BE49-F238E27FC236}">
                <a16:creationId xmlns:a16="http://schemas.microsoft.com/office/drawing/2014/main" id="{AEEED29B-54CB-26C0-4359-253529495A38}"/>
              </a:ext>
            </a:extLst>
          </p:cNvPr>
          <p:cNvSpPr>
            <a:spLocks noGrp="1"/>
          </p:cNvSpPr>
          <p:nvPr>
            <p:ph type="dt" sz="half" idx="20"/>
          </p:nvPr>
        </p:nvSpPr>
        <p:spPr/>
        <p:txBody>
          <a:bodyPr/>
          <a:lstStyle/>
          <a:p>
            <a:r>
              <a:rPr lang="en-US" altLang="zh-CN"/>
              <a:t>03/13/2025</a:t>
            </a:r>
          </a:p>
        </p:txBody>
      </p:sp>
      <p:sp>
        <p:nvSpPr>
          <p:cNvPr id="4" name="Footer Placeholder 3">
            <a:extLst>
              <a:ext uri="{FF2B5EF4-FFF2-40B4-BE49-F238E27FC236}">
                <a16:creationId xmlns:a16="http://schemas.microsoft.com/office/drawing/2014/main" id="{F20C3D6A-66EC-B96A-272D-8E814CAB564A}"/>
              </a:ext>
            </a:extLst>
          </p:cNvPr>
          <p:cNvSpPr>
            <a:spLocks noGrp="1"/>
          </p:cNvSpPr>
          <p:nvPr>
            <p:ph type="ftr" sz="quarter" idx="21"/>
          </p:nvPr>
        </p:nvSpPr>
        <p:spPr/>
        <p:txBody>
          <a:bodyPr/>
          <a:lstStyle/>
          <a:p>
            <a:r>
              <a:rPr lang="en-US" altLang="zh-CN"/>
              <a:t>Sample Footer Text</a:t>
            </a:r>
          </a:p>
        </p:txBody>
      </p:sp>
      <p:sp>
        <p:nvSpPr>
          <p:cNvPr id="5" name="Slide Number Placeholder 4">
            <a:extLst>
              <a:ext uri="{FF2B5EF4-FFF2-40B4-BE49-F238E27FC236}">
                <a16:creationId xmlns:a16="http://schemas.microsoft.com/office/drawing/2014/main" id="{831D61EB-A3CA-532A-94CE-BFB5EF2525A9}"/>
              </a:ext>
            </a:extLst>
          </p:cNvPr>
          <p:cNvSpPr>
            <a:spLocks noGrp="1"/>
          </p:cNvSpPr>
          <p:nvPr>
            <p:ph type="sldNum" sz="half" idx="2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95039425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itle Photo 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5188802" y="0"/>
            <a:ext cx="6619138"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12" name="Date Placeholder 6">
            <a:extLst>
              <a:ext uri="{FF2B5EF4-FFF2-40B4-BE49-F238E27FC236}">
                <a16:creationId xmlns:a16="http://schemas.microsoft.com/office/drawing/2014/main" id="{1E3A5278-B5E1-FBBE-AF4B-151288A16699}"/>
              </a:ext>
            </a:extLst>
          </p:cNvPr>
          <p:cNvSpPr>
            <a:spLocks noGrp="1"/>
          </p:cNvSpPr>
          <p:nvPr>
            <p:ph type="dt" sz="half" idx="14"/>
          </p:nvPr>
        </p:nvSpPr>
        <p:spPr>
          <a:xfrm rot="16200000">
            <a:off x="11579347" y="228600"/>
            <a:ext cx="841248" cy="384048"/>
          </a:xfrm>
        </p:spPr>
        <p:txBody>
          <a:bodyPr/>
          <a:lstStyle/>
          <a:p>
            <a:fld id="{1FE1A989-42EF-40B2-87AB-6941C231CD4A}" type="datetime1">
              <a:rPr lang="en-US" smtClean="0"/>
              <a:t>7/21/2025</a:t>
            </a:fld>
            <a:endParaRPr lang="en-US" dirty="0"/>
          </a:p>
        </p:txBody>
      </p:sp>
      <p:sp>
        <p:nvSpPr>
          <p:cNvPr id="13" name="Footer Placeholder 7">
            <a:extLst>
              <a:ext uri="{FF2B5EF4-FFF2-40B4-BE49-F238E27FC236}">
                <a16:creationId xmlns:a16="http://schemas.microsoft.com/office/drawing/2014/main" id="{78D40854-7295-C18A-ECA9-35F0B7731B26}"/>
              </a:ext>
            </a:extLst>
          </p:cNvPr>
          <p:cNvSpPr>
            <a:spLocks noGrp="1"/>
          </p:cNvSpPr>
          <p:nvPr>
            <p:ph type="ftr" sz="quarter" idx="15"/>
          </p:nvPr>
        </p:nvSpPr>
        <p:spPr>
          <a:xfrm rot="16200000">
            <a:off x="9332362" y="3316833"/>
            <a:ext cx="5335225" cy="384055"/>
          </a:xfrm>
        </p:spPr>
        <p:txBody>
          <a:bodyPr/>
          <a:lstStyle/>
          <a:p>
            <a:r>
              <a:rPr lang="en-US"/>
              <a:t>Sample Footer Text</a:t>
            </a:r>
            <a:endParaRPr lang="en-US" dirty="0"/>
          </a:p>
        </p:txBody>
      </p:sp>
      <p:sp>
        <p:nvSpPr>
          <p:cNvPr id="14" name="Slide Number Placeholder 8">
            <a:extLst>
              <a:ext uri="{FF2B5EF4-FFF2-40B4-BE49-F238E27FC236}">
                <a16:creationId xmlns:a16="http://schemas.microsoft.com/office/drawing/2014/main" id="{EA127F09-58C9-5029-F86D-539EE848D4E6}"/>
              </a:ext>
            </a:extLst>
          </p:cNvPr>
          <p:cNvSpPr>
            <a:spLocks noGrp="1"/>
          </p:cNvSpPr>
          <p:nvPr>
            <p:ph type="sldNum" sz="quarter" idx="16"/>
          </p:nvPr>
        </p:nvSpPr>
        <p:spPr>
          <a:xfrm rot="16200000">
            <a:off x="11659214" y="6325209"/>
            <a:ext cx="681526" cy="384055"/>
          </a:xfrm>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48648" y="4795730"/>
            <a:ext cx="4056192" cy="1380744"/>
          </a:xfrm>
        </p:spPr>
        <p:txBody>
          <a:bodyPr anchor="b">
            <a:normAutofit/>
          </a:bodyPr>
          <a:lstStyle>
            <a:lvl1pPr marL="0" indent="0" algn="l">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48648" y="640079"/>
            <a:ext cx="4056192" cy="3737921"/>
          </a:xfrm>
        </p:spPr>
        <p:txBody>
          <a:bodyPr anchor="t">
            <a:normAutofit/>
          </a:bodyPr>
          <a:lstStyle>
            <a:lvl1pPr algn="l">
              <a:defRPr sz="4400"/>
            </a:lvl1pPr>
          </a:lstStyle>
          <a:p>
            <a:r>
              <a:rPr lang="en-US"/>
              <a:t>Click to edit Master title style</a:t>
            </a:r>
            <a:endParaRPr lang="en-US" dirty="0"/>
          </a:p>
        </p:txBody>
      </p:sp>
    </p:spTree>
    <p:extLst>
      <p:ext uri="{BB962C8B-B14F-4D97-AF65-F5344CB8AC3E}">
        <p14:creationId xmlns:p14="http://schemas.microsoft.com/office/powerpoint/2010/main" val="137814662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Title Photo 4">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AA26D96A-42E4-8591-AB40-44F5803CFF68}"/>
              </a:ext>
            </a:extLst>
          </p:cNvPr>
          <p:cNvSpPr>
            <a:spLocks noGrp="1"/>
          </p:cNvSpPr>
          <p:nvPr>
            <p:ph type="pic" idx="10"/>
          </p:nvPr>
        </p:nvSpPr>
        <p:spPr>
          <a:xfrm>
            <a:off x="6096000" y="0"/>
            <a:ext cx="609600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548648" y="5557298"/>
            <a:ext cx="5091864" cy="883258"/>
          </a:xfrm>
        </p:spPr>
        <p:txBody>
          <a:bodyPr lIns="91440" tIns="91440" rIns="0" bIns="0" anchor="t">
            <a:noAutofit/>
          </a:bodyPr>
          <a:lstStyle>
            <a:lvl1pPr marL="0" indent="0" algn="l">
              <a:lnSpc>
                <a:spcPct val="100000"/>
              </a:lnSpc>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548648" y="417444"/>
            <a:ext cx="5091864" cy="4890965"/>
          </a:xfrm>
        </p:spPr>
        <p:txBody>
          <a:bodyPr lIns="91440" tIns="91440" rIns="0" bIns="0" anchor="b">
            <a:noAutofit/>
          </a:bodyPr>
          <a:lstStyle>
            <a:lvl1pPr algn="l">
              <a:defRPr sz="3600" cap="all" baseline="0"/>
            </a:lvl1pPr>
          </a:lstStyle>
          <a:p>
            <a:r>
              <a:rPr lang="en-US" dirty="0"/>
              <a:t>CLICK TO EDIT MASTER TITLE STYLE</a:t>
            </a:r>
          </a:p>
        </p:txBody>
      </p:sp>
    </p:spTree>
    <p:extLst>
      <p:ext uri="{BB962C8B-B14F-4D97-AF65-F5344CB8AC3E}">
        <p14:creationId xmlns:p14="http://schemas.microsoft.com/office/powerpoint/2010/main" val="178972612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1_Section Header">
    <p:bg>
      <p:bgPr>
        <a:solidFill>
          <a:schemeClr val="bg1">
            <a:alpha val="99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97DE541-D546-A518-2627-DF4D33C643AA}"/>
              </a:ext>
            </a:extLst>
          </p:cNvPr>
          <p:cNvSpPr/>
          <p:nvPr userDrawn="1"/>
        </p:nvSpPr>
        <p:spPr>
          <a:xfrm>
            <a:off x="0" y="-1"/>
            <a:ext cx="11807951" cy="685799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bg1"/>
                </a:solidFill>
              </a:defRPr>
            </a:lvl1pPr>
          </a:lstStyle>
          <a:p>
            <a:fld id="{EEE2A7A0-B9EE-41A8-8016-28E5803F20B2}" type="datetime1">
              <a:rPr lang="en-US" smtClean="0"/>
              <a:pPr/>
              <a:t>7/21/2025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40080" y="640077"/>
            <a:ext cx="7763256" cy="594637"/>
          </a:xfrm>
        </p:spPr>
        <p:txBody>
          <a:bodyPr anchor="t">
            <a:normAutofit/>
          </a:bodyPr>
          <a:lstStyle>
            <a:lvl1pPr marL="0" indent="0" algn="l">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40080" y="1630067"/>
            <a:ext cx="7772400" cy="4572000"/>
          </a:xfrm>
        </p:spPr>
        <p:txBody>
          <a:bodyPr anchor="b">
            <a:normAutofit/>
          </a:bodyPr>
          <a:lstStyle>
            <a:lvl1pPr algn="l">
              <a:defRPr sz="4000"/>
            </a:lvl1pPr>
          </a:lstStyle>
          <a:p>
            <a:r>
              <a:rPr lang="en-US"/>
              <a:t>Click to edit Master title style</a:t>
            </a:r>
            <a:endParaRPr lang="en-US" dirty="0"/>
          </a:p>
        </p:txBody>
      </p:sp>
    </p:spTree>
    <p:extLst>
      <p:ext uri="{BB962C8B-B14F-4D97-AF65-F5344CB8AC3E}">
        <p14:creationId xmlns:p14="http://schemas.microsoft.com/office/powerpoint/2010/main" val="130892448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8A60B404-9532-4DA8-8A40-EC339A5BE635}" type="datetime1">
              <a:rPr lang="en-US" smtClean="0"/>
              <a:t>7/21/2025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40080" y="2662000"/>
            <a:ext cx="8467558" cy="3554565"/>
          </a:xfrm>
        </p:spPr>
        <p:txBody>
          <a:bodyPr>
            <a:normAutofit/>
          </a:bodyPr>
          <a:lstStyle>
            <a:lvl1pPr>
              <a:lnSpc>
                <a:spcPct val="100000"/>
              </a:lnSpc>
              <a:defRPr sz="2400"/>
            </a:lvl1pPr>
            <a:lvl2pPr>
              <a:lnSpc>
                <a:spcPct val="100000"/>
              </a:lnSpc>
              <a:defRPr sz="2000"/>
            </a:lvl2pPr>
            <a:lvl3pPr>
              <a:lnSpc>
                <a:spcPct val="100000"/>
              </a:lnSpc>
              <a:defRPr sz="1800"/>
            </a:lvl3pPr>
            <a:lvl4pPr>
              <a:lnSpc>
                <a:spcPct val="100000"/>
              </a:lnSpc>
              <a:defRPr sz="1600"/>
            </a:lvl4pPr>
            <a:lvl5pPr>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40080" y="664108"/>
            <a:ext cx="8467558" cy="1554480"/>
          </a:xfrm>
        </p:spPr>
        <p:txBody>
          <a:bodyPr anchor="b">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58587250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EE6A364-A39C-470E-B89A-9BD899585684}" type="datetime1">
              <a:rPr lang="en-US" smtClean="0"/>
              <a:t>7/21/2025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82880" y="940312"/>
            <a:ext cx="11442188" cy="567696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82880" y="315874"/>
            <a:ext cx="11442188" cy="528186"/>
          </a:xfrm>
        </p:spPr>
        <p:txBody>
          <a:bodyPr anchor="ctr">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67007604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11C69CE-4771-4BFA-AD70-0E51ABA58D6D}" type="datetime1">
              <a:rPr lang="en-US" smtClean="0"/>
              <a:t>7/21/2025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82880" y="367091"/>
            <a:ext cx="11422799" cy="612381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38200" y="-1492135"/>
            <a:ext cx="10515600" cy="1325880"/>
          </a:xfrm>
        </p:spPr>
        <p:txBody>
          <a:bodyPr anchor="ct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49250374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90E4242-8CA0-457D-B3B1-7D78B4164321}" type="datetime1">
              <a:rPr lang="en-US" smtClean="0"/>
              <a:t>7/21/2025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548676" y="2220977"/>
            <a:ext cx="10688608" cy="399558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7" y="640080"/>
            <a:ext cx="10690155" cy="1185545"/>
          </a:xfrm>
        </p:spPr>
        <p:txBody>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476579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itle, Content 2">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53D6F41-6645-4089-A6BB-7B692A44A4CC}" type="datetime1">
              <a:rPr lang="en-US" smtClean="0"/>
              <a:t>7/21/2025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433992" y="2386584"/>
            <a:ext cx="4804811" cy="2459736"/>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914400" indent="0">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7" y="2385975"/>
            <a:ext cx="4804812" cy="2454796"/>
          </a:xfrm>
        </p:spPr>
        <p:txBody>
          <a:bodyPr>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45439944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Content 3">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58B73AF-3955-4569-8B4F-B329360A9CBD}" type="datetime1">
              <a:rPr lang="en-US" smtClean="0"/>
              <a:t>7/21/2025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2254250"/>
            <a:ext cx="4956175" cy="355600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p:spPr>
        <p:txBody>
          <a:bodyP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43852145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Title, Content 4">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695276D-BBED-48BC-B459-1E9A16CF46CD}" type="datetime1">
              <a:rPr lang="en-US" smtClean="0"/>
              <a:t>7/21/2025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11" name="Content Placeholder 7">
            <a:extLst>
              <a:ext uri="{FF2B5EF4-FFF2-40B4-BE49-F238E27FC236}">
                <a16:creationId xmlns:a16="http://schemas.microsoft.com/office/drawing/2014/main" id="{DD74ED7B-D05F-9923-6EB3-4AA483A680F4}"/>
              </a:ext>
            </a:extLst>
          </p:cNvPr>
          <p:cNvSpPr>
            <a:spLocks noGrp="1"/>
          </p:cNvSpPr>
          <p:nvPr>
            <p:ph sz="quarter" idx="13"/>
          </p:nvPr>
        </p:nvSpPr>
        <p:spPr>
          <a:xfrm>
            <a:off x="5414320" y="1538288"/>
            <a:ext cx="5824481" cy="4752344"/>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7" y="1537853"/>
            <a:ext cx="4317026" cy="4752779"/>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41426629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Header, Photo 2">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4336E9A-8E96-CD8C-7598-F87632CD81CF}"/>
              </a:ext>
            </a:extLst>
          </p:cNvPr>
          <p:cNvSpPr>
            <a:spLocks noGrp="1"/>
          </p:cNvSpPr>
          <p:nvPr>
            <p:ph type="ctrTitle"/>
          </p:nvPr>
        </p:nvSpPr>
        <p:spPr>
          <a:xfrm>
            <a:off x="5500138" y="359917"/>
            <a:ext cx="6242770" cy="4588897"/>
          </a:xfrm>
        </p:spPr>
        <p:txBody>
          <a:bodyPr lIns="0" tIns="0" rIns="0" bIns="0" anchor="b">
            <a:noAutofit/>
          </a:bodyPr>
          <a:lstStyle>
            <a:lvl1pPr algn="l">
              <a:lnSpc>
                <a:spcPct val="100000"/>
              </a:lnSpc>
              <a:defRPr sz="6000" b="0">
                <a:solidFill>
                  <a:schemeClr val="tx1"/>
                </a:solidFill>
              </a:defRPr>
            </a:lvl1pPr>
          </a:lstStyle>
          <a:p>
            <a:r>
              <a:rPr lang="en-US"/>
              <a:t>Click to edit Master title style</a:t>
            </a:r>
          </a:p>
        </p:txBody>
      </p:sp>
      <p:sp>
        <p:nvSpPr>
          <p:cNvPr id="9"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500138" y="5152864"/>
            <a:ext cx="6233626" cy="1268718"/>
          </a:xfrm>
        </p:spPr>
        <p:txBody>
          <a:bodyPr lIns="0" tIns="0" rIns="0" bIns="0" anchor="t">
            <a:noAutofit/>
          </a:bodyPr>
          <a:lstStyle>
            <a:lvl1pPr marL="0" indent="0" algn="l">
              <a:lnSpc>
                <a:spcPct val="100000"/>
              </a:lnSpc>
              <a:spcBef>
                <a:spcPts val="0"/>
              </a:spcBef>
              <a:buNone/>
              <a:defRPr sz="14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Picture Placeholder 6" descr="Closeup on person wearing glasses.">
            <a:extLst>
              <a:ext uri="{FF2B5EF4-FFF2-40B4-BE49-F238E27FC236}">
                <a16:creationId xmlns:a16="http://schemas.microsoft.com/office/drawing/2014/main" id="{82E72972-EE2B-F497-1D5C-258895385D72}"/>
              </a:ext>
              <a:ext uri="{C183D7F6-B498-43B3-948B-1728B52AA6E4}">
                <adec:decorative xmlns:adec="http://schemas.microsoft.com/office/drawing/2017/decorative" val="0"/>
              </a:ext>
            </a:extLst>
          </p:cNvPr>
          <p:cNvSpPr>
            <a:spLocks noGrp="1"/>
          </p:cNvSpPr>
          <p:nvPr>
            <p:ph type="pic" sz="quarter" idx="18"/>
          </p:nvPr>
        </p:nvSpPr>
        <p:spPr>
          <a:xfrm>
            <a:off x="1360741" y="634584"/>
            <a:ext cx="3902491" cy="3902491"/>
          </a:xfrm>
          <a:custGeom>
            <a:avLst/>
            <a:gdLst>
              <a:gd name="connsiteX0" fmla="*/ 1951245 w 3902491"/>
              <a:gd name="connsiteY0" fmla="*/ 0 h 3902491"/>
              <a:gd name="connsiteX1" fmla="*/ 3902491 w 3902491"/>
              <a:gd name="connsiteY1" fmla="*/ 1951246 h 3902491"/>
              <a:gd name="connsiteX2" fmla="*/ 1951246 w 3902491"/>
              <a:gd name="connsiteY2" fmla="*/ 3902491 h 3902491"/>
              <a:gd name="connsiteX3" fmla="*/ 1951245 w 3902491"/>
              <a:gd name="connsiteY3" fmla="*/ 3902491 h 3902491"/>
              <a:gd name="connsiteX4" fmla="*/ 0 w 3902491"/>
              <a:gd name="connsiteY4" fmla="*/ 1951246 h 39024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2491" h="3902491">
                <a:moveTo>
                  <a:pt x="1951245" y="0"/>
                </a:moveTo>
                <a:lnTo>
                  <a:pt x="3902491" y="1951246"/>
                </a:lnTo>
                <a:lnTo>
                  <a:pt x="1951246" y="3902491"/>
                </a:lnTo>
                <a:lnTo>
                  <a:pt x="1951245" y="3902491"/>
                </a:lnTo>
                <a:lnTo>
                  <a:pt x="0" y="1951246"/>
                </a:lnTo>
                <a:close/>
              </a:path>
            </a:pathLst>
          </a:custGeom>
          <a:noFill/>
        </p:spPr>
        <p:txBody>
          <a:bodyPr wrap="square">
            <a:noAutofit/>
          </a:bodyPr>
          <a:lstStyle/>
          <a:p>
            <a:endParaRPr lang="zh-CN" altLang="en-US"/>
          </a:p>
        </p:txBody>
      </p:sp>
      <p:sp>
        <p:nvSpPr>
          <p:cNvPr id="10" name="Picture Placeholder 12" descr="One person clapping and smiling.">
            <a:extLst>
              <a:ext uri="{FF2B5EF4-FFF2-40B4-BE49-F238E27FC236}">
                <a16:creationId xmlns:a16="http://schemas.microsoft.com/office/drawing/2014/main" id="{B208AAAC-B842-3E72-F9B0-65241B8AEA16}"/>
              </a:ext>
              <a:ext uri="{C183D7F6-B498-43B3-948B-1728B52AA6E4}">
                <adec:decorative xmlns:adec="http://schemas.microsoft.com/office/drawing/2017/decorative" val="0"/>
              </a:ext>
            </a:extLst>
          </p:cNvPr>
          <p:cNvSpPr>
            <a:spLocks noGrp="1"/>
          </p:cNvSpPr>
          <p:nvPr>
            <p:ph type="pic" sz="quarter" idx="19"/>
          </p:nvPr>
        </p:nvSpPr>
        <p:spPr>
          <a:xfrm flipH="1">
            <a:off x="0" y="2788976"/>
            <a:ext cx="3139688" cy="3872174"/>
          </a:xfrm>
          <a:custGeom>
            <a:avLst/>
            <a:gdLst>
              <a:gd name="connsiteX0" fmla="*/ 1948799 w 3139688"/>
              <a:gd name="connsiteY0" fmla="*/ 0 h 3872174"/>
              <a:gd name="connsiteX1" fmla="*/ 3139688 w 3139688"/>
              <a:gd name="connsiteY1" fmla="*/ 1190889 h 3872174"/>
              <a:gd name="connsiteX2" fmla="*/ 3139688 w 3139688"/>
              <a:gd name="connsiteY2" fmla="*/ 2706710 h 3872174"/>
              <a:gd name="connsiteX3" fmla="*/ 1974223 w 3139688"/>
              <a:gd name="connsiteY3" fmla="*/ 3872174 h 3872174"/>
              <a:gd name="connsiteX4" fmla="*/ 1923375 w 3139688"/>
              <a:gd name="connsiteY4" fmla="*/ 3872174 h 3872174"/>
              <a:gd name="connsiteX5" fmla="*/ 0 w 3139688"/>
              <a:gd name="connsiteY5" fmla="*/ 1948799 h 387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9688" h="3872174">
                <a:moveTo>
                  <a:pt x="1948799" y="0"/>
                </a:moveTo>
                <a:lnTo>
                  <a:pt x="3139688" y="1190889"/>
                </a:lnTo>
                <a:lnTo>
                  <a:pt x="3139688" y="2706710"/>
                </a:lnTo>
                <a:lnTo>
                  <a:pt x="1974223" y="3872174"/>
                </a:lnTo>
                <a:lnTo>
                  <a:pt x="1923375" y="3872174"/>
                </a:lnTo>
                <a:lnTo>
                  <a:pt x="0" y="1948799"/>
                </a:lnTo>
                <a:close/>
              </a:path>
            </a:pathLst>
          </a:custGeom>
          <a:noFill/>
        </p:spPr>
        <p:txBody>
          <a:bodyPr wrap="square">
            <a:noAutofit/>
          </a:bodyPr>
          <a:lstStyle/>
          <a:p>
            <a:endParaRPr lang="zh-CN" altLang="en-US"/>
          </a:p>
        </p:txBody>
      </p:sp>
      <p:sp>
        <p:nvSpPr>
          <p:cNvPr id="12" name="Freeform: Shape 11">
            <a:extLst>
              <a:ext uri="{FF2B5EF4-FFF2-40B4-BE49-F238E27FC236}">
                <a16:creationId xmlns:a16="http://schemas.microsoft.com/office/drawing/2014/main" id="{ABEB5B2F-8E61-F43A-1D59-1F1F0DB377AF}"/>
              </a:ext>
              <a:ext uri="{C183D7F6-B498-43B3-948B-1728B52AA6E4}">
                <adec:decorative xmlns:adec="http://schemas.microsoft.com/office/drawing/2017/decorative" val="1"/>
              </a:ext>
            </a:extLst>
          </p:cNvPr>
          <p:cNvSpPr/>
          <p:nvPr userDrawn="1"/>
        </p:nvSpPr>
        <p:spPr>
          <a:xfrm rot="16200000" flipH="1" flipV="1">
            <a:off x="4644" y="5963483"/>
            <a:ext cx="889873" cy="899160"/>
          </a:xfrm>
          <a:custGeom>
            <a:avLst/>
            <a:gdLst>
              <a:gd name="connsiteX0" fmla="*/ 0 w 2869917"/>
              <a:gd name="connsiteY0" fmla="*/ 2899868 h 2899868"/>
              <a:gd name="connsiteX1" fmla="*/ 2869917 w 2869917"/>
              <a:gd name="connsiteY1" fmla="*/ 2899868 h 2899868"/>
              <a:gd name="connsiteX2" fmla="*/ 2869917 w 2869917"/>
              <a:gd name="connsiteY2" fmla="*/ 0 h 2899868"/>
            </a:gdLst>
            <a:ahLst/>
            <a:cxnLst>
              <a:cxn ang="0">
                <a:pos x="connsiteX0" y="connsiteY0"/>
              </a:cxn>
              <a:cxn ang="0">
                <a:pos x="connsiteX1" y="connsiteY1"/>
              </a:cxn>
              <a:cxn ang="0">
                <a:pos x="connsiteX2" y="connsiteY2"/>
              </a:cxn>
            </a:cxnLst>
            <a:rect l="l" t="t" r="r" b="b"/>
            <a:pathLst>
              <a:path w="2869917" h="2899868">
                <a:moveTo>
                  <a:pt x="0" y="2899868"/>
                </a:moveTo>
                <a:lnTo>
                  <a:pt x="2869917" y="2899868"/>
                </a:lnTo>
                <a:lnTo>
                  <a:pt x="2869917" y="0"/>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endParaRPr lang="zh-CN" altLang="en-US"/>
          </a:p>
        </p:txBody>
      </p:sp>
      <p:sp>
        <p:nvSpPr>
          <p:cNvPr id="17" name="Freeform: Shape 16">
            <a:extLst>
              <a:ext uri="{FF2B5EF4-FFF2-40B4-BE49-F238E27FC236}">
                <a16:creationId xmlns:a16="http://schemas.microsoft.com/office/drawing/2014/main" id="{C62A2476-1589-B9D9-5D0A-5553436AAA7F}"/>
              </a:ext>
              <a:ext uri="{C183D7F6-B498-43B3-948B-1728B52AA6E4}">
                <adec:decorative xmlns:adec="http://schemas.microsoft.com/office/drawing/2017/decorative" val="1"/>
              </a:ext>
            </a:extLst>
          </p:cNvPr>
          <p:cNvSpPr/>
          <p:nvPr userDrawn="1"/>
        </p:nvSpPr>
        <p:spPr>
          <a:xfrm flipH="1" flipV="1">
            <a:off x="0" y="0"/>
            <a:ext cx="3575051" cy="3612361"/>
          </a:xfrm>
          <a:custGeom>
            <a:avLst/>
            <a:gdLst>
              <a:gd name="connsiteX0" fmla="*/ 0 w 2869917"/>
              <a:gd name="connsiteY0" fmla="*/ 2899868 h 2899868"/>
              <a:gd name="connsiteX1" fmla="*/ 2869917 w 2869917"/>
              <a:gd name="connsiteY1" fmla="*/ 2899868 h 2899868"/>
              <a:gd name="connsiteX2" fmla="*/ 2869917 w 2869917"/>
              <a:gd name="connsiteY2" fmla="*/ 0 h 2899868"/>
            </a:gdLst>
            <a:ahLst/>
            <a:cxnLst>
              <a:cxn ang="0">
                <a:pos x="connsiteX0" y="connsiteY0"/>
              </a:cxn>
              <a:cxn ang="0">
                <a:pos x="connsiteX1" y="connsiteY1"/>
              </a:cxn>
              <a:cxn ang="0">
                <a:pos x="connsiteX2" y="connsiteY2"/>
              </a:cxn>
            </a:cxnLst>
            <a:rect l="l" t="t" r="r" b="b"/>
            <a:pathLst>
              <a:path w="2869917" h="2899868">
                <a:moveTo>
                  <a:pt x="0" y="2899868"/>
                </a:moveTo>
                <a:lnTo>
                  <a:pt x="2869917" y="2899868"/>
                </a:lnTo>
                <a:lnTo>
                  <a:pt x="2869917" y="0"/>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endParaRPr lang="zh-CN" altLang="en-US"/>
          </a:p>
        </p:txBody>
      </p:sp>
      <p:sp>
        <p:nvSpPr>
          <p:cNvPr id="18" name="Isosceles Triangle 3">
            <a:extLst>
              <a:ext uri="{FF2B5EF4-FFF2-40B4-BE49-F238E27FC236}">
                <a16:creationId xmlns:a16="http://schemas.microsoft.com/office/drawing/2014/main" id="{964A9B18-35DE-8478-ED82-3451640D6BBD}"/>
              </a:ext>
              <a:ext uri="{C183D7F6-B498-43B3-948B-1728B52AA6E4}">
                <adec:decorative xmlns:adec="http://schemas.microsoft.com/office/drawing/2017/decorative" val="1"/>
              </a:ext>
            </a:extLst>
          </p:cNvPr>
          <p:cNvSpPr/>
          <p:nvPr userDrawn="1"/>
        </p:nvSpPr>
        <p:spPr>
          <a:xfrm>
            <a:off x="1360741" y="3816350"/>
            <a:ext cx="3040598" cy="3041650"/>
          </a:xfrm>
          <a:prstGeom prst="triangle">
            <a:avLst>
              <a:gd name="adj" fmla="val 10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2" name="Date Placeholder 1">
            <a:extLst>
              <a:ext uri="{FF2B5EF4-FFF2-40B4-BE49-F238E27FC236}">
                <a16:creationId xmlns:a16="http://schemas.microsoft.com/office/drawing/2014/main" id="{15793E1B-71D7-81F6-2EA3-143FFFB55604}"/>
              </a:ext>
            </a:extLst>
          </p:cNvPr>
          <p:cNvSpPr>
            <a:spLocks noGrp="1"/>
          </p:cNvSpPr>
          <p:nvPr>
            <p:ph type="dt" sz="half" idx="20"/>
          </p:nvPr>
        </p:nvSpPr>
        <p:spPr>
          <a:xfrm>
            <a:off x="449580" y="6527800"/>
            <a:ext cx="2743200" cy="266700"/>
          </a:xfrm>
        </p:spPr>
        <p:txBody>
          <a:bodyPr/>
          <a:lstStyle/>
          <a:p>
            <a:r>
              <a:rPr lang="en-US" altLang="zh-CN"/>
              <a:t>03/13/2025</a:t>
            </a:r>
          </a:p>
        </p:txBody>
      </p:sp>
      <p:sp>
        <p:nvSpPr>
          <p:cNvPr id="3" name="Footer Placeholder 2">
            <a:extLst>
              <a:ext uri="{FF2B5EF4-FFF2-40B4-BE49-F238E27FC236}">
                <a16:creationId xmlns:a16="http://schemas.microsoft.com/office/drawing/2014/main" id="{A89336AE-C792-931C-745B-768B83BAB61C}"/>
              </a:ext>
            </a:extLst>
          </p:cNvPr>
          <p:cNvSpPr>
            <a:spLocks noGrp="1"/>
          </p:cNvSpPr>
          <p:nvPr>
            <p:ph type="ftr" sz="quarter" idx="21"/>
          </p:nvPr>
        </p:nvSpPr>
        <p:spPr/>
        <p:txBody>
          <a:bodyPr/>
          <a:lstStyle/>
          <a:p>
            <a:r>
              <a:rPr lang="en-US" altLang="zh-CN"/>
              <a:t>Sample Footer Text</a:t>
            </a:r>
          </a:p>
        </p:txBody>
      </p:sp>
      <p:sp>
        <p:nvSpPr>
          <p:cNvPr id="4" name="Slide Number Placeholder 3">
            <a:extLst>
              <a:ext uri="{FF2B5EF4-FFF2-40B4-BE49-F238E27FC236}">
                <a16:creationId xmlns:a16="http://schemas.microsoft.com/office/drawing/2014/main" id="{6C93A66C-FF0F-B424-A72E-EB9BA06F2F06}"/>
              </a:ext>
            </a:extLst>
          </p:cNvPr>
          <p:cNvSpPr>
            <a:spLocks noGrp="1"/>
          </p:cNvSpPr>
          <p:nvPr>
            <p:ph type="sldNum" sz="half" idx="2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308223598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Title, Content 5">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D138C57-8E3B-4697-92F8-0ED9B71F7E17}" type="datetime1">
              <a:rPr lang="en-US" smtClean="0"/>
              <a:t>7/21/2025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438655" y="640080"/>
            <a:ext cx="5779644" cy="557648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69151" y="640080"/>
            <a:ext cx="4296522" cy="5576485"/>
          </a:xfrm>
        </p:spPr>
        <p:txBody>
          <a:bodyPr>
            <a:normAutofit/>
          </a:bodyPr>
          <a:lstStyle>
            <a:lvl1pPr>
              <a:defRPr sz="3600"/>
            </a:lvl1pPr>
          </a:lstStyle>
          <a:p>
            <a:r>
              <a:rPr lang="en-US"/>
              <a:t>Click to edit Master title style</a:t>
            </a:r>
            <a:endParaRPr lang="en-US" dirty="0"/>
          </a:p>
        </p:txBody>
      </p:sp>
    </p:spTree>
    <p:extLst>
      <p:ext uri="{BB962C8B-B14F-4D97-AF65-F5344CB8AC3E}">
        <p14:creationId xmlns:p14="http://schemas.microsoft.com/office/powerpoint/2010/main" val="1428218302"/>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Title, Content 6">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0ADC593-EA98-4C39-A75F-3F3A9C691019}" type="datetime1">
              <a:rPr lang="en-US" smtClean="0"/>
              <a:t>7/21/2025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435995" y="640080"/>
            <a:ext cx="6802805" cy="557648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7" y="640080"/>
            <a:ext cx="3338701" cy="5576486"/>
          </a:xfrm>
        </p:spPr>
        <p:txBody>
          <a:bodyP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84140137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Content Phot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1E742B5C-5438-96A4-4A2A-AE939906F8A4}"/>
              </a:ext>
            </a:extLst>
          </p:cNvPr>
          <p:cNvSpPr>
            <a:spLocks noGrp="1"/>
          </p:cNvSpPr>
          <p:nvPr>
            <p:ph type="dt" sz="half" idx="15"/>
          </p:nvPr>
        </p:nvSpPr>
        <p:spPr>
          <a:xfrm rot="16200000">
            <a:off x="11577950" y="230002"/>
            <a:ext cx="844059" cy="384049"/>
          </a:xfrm>
        </p:spPr>
        <p:txBody>
          <a:bodyPr/>
          <a:lstStyle/>
          <a:p>
            <a:fld id="{8FACD271-2BB0-4C13-9E3A-50B90F57CA5B}" type="datetime1">
              <a:rPr lang="en-US" smtClean="0"/>
              <a:t>7/21/2025</a:t>
            </a:fld>
            <a:endParaRPr lang="en-US" dirty="0"/>
          </a:p>
        </p:txBody>
      </p: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p:txBody>
          <a:bodyPr/>
          <a:lstStyle/>
          <a:p>
            <a:r>
              <a:rPr lang="en-US"/>
              <a:t>Sample Footer Text</a:t>
            </a:r>
            <a:endParaRPr lang="en-US" dirty="0"/>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342532" y="2220977"/>
            <a:ext cx="5896267" cy="399558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42532" y="640080"/>
            <a:ext cx="5896266" cy="1185544"/>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662388238"/>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Content Photo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400544" y="0"/>
            <a:ext cx="4407285"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9" name="Date Placeholder 8">
            <a:extLst>
              <a:ext uri="{FF2B5EF4-FFF2-40B4-BE49-F238E27FC236}">
                <a16:creationId xmlns:a16="http://schemas.microsoft.com/office/drawing/2014/main" id="{81177663-FC76-DF36-EEB7-5BE4C6C82F3A}"/>
              </a:ext>
            </a:extLst>
          </p:cNvPr>
          <p:cNvSpPr>
            <a:spLocks noGrp="1"/>
          </p:cNvSpPr>
          <p:nvPr>
            <p:ph type="dt" sz="half" idx="15"/>
          </p:nvPr>
        </p:nvSpPr>
        <p:spPr/>
        <p:txBody>
          <a:bodyPr/>
          <a:lstStyle/>
          <a:p>
            <a:fld id="{9C4109C0-CC82-467C-B6E8-62D4D3634E2A}" type="datetime1">
              <a:rPr lang="en-US" smtClean="0"/>
              <a:t>7/21/2025</a:t>
            </a:fld>
            <a:endParaRPr lang="en-US" dirty="0"/>
          </a:p>
        </p:txBody>
      </p:sp>
      <p:sp>
        <p:nvSpPr>
          <p:cNvPr id="10" name="Footer Placeholder 9">
            <a:extLst>
              <a:ext uri="{FF2B5EF4-FFF2-40B4-BE49-F238E27FC236}">
                <a16:creationId xmlns:a16="http://schemas.microsoft.com/office/drawing/2014/main" id="{4515DEC4-C967-ABFB-73CF-0A90335332A4}"/>
              </a:ext>
            </a:extLst>
          </p:cNvPr>
          <p:cNvSpPr>
            <a:spLocks noGrp="1"/>
          </p:cNvSpPr>
          <p:nvPr>
            <p:ph type="ftr" sz="quarter" idx="16"/>
          </p:nvPr>
        </p:nvSpPr>
        <p:spPr>
          <a:xfrm rot="16200000">
            <a:off x="9313727" y="3338289"/>
            <a:ext cx="5372504" cy="384048"/>
          </a:xfrm>
        </p:spPr>
        <p:txBody>
          <a:bodyPr/>
          <a:lstStyle/>
          <a:p>
            <a:r>
              <a:rPr lang="en-US"/>
              <a:t>Sample Footer Text</a:t>
            </a:r>
            <a:endParaRPr lang="en-US" dirty="0"/>
          </a:p>
        </p:txBody>
      </p:sp>
      <p:sp>
        <p:nvSpPr>
          <p:cNvPr id="12" name="Slide Number Placeholder 11">
            <a:extLst>
              <a:ext uri="{FF2B5EF4-FFF2-40B4-BE49-F238E27FC236}">
                <a16:creationId xmlns:a16="http://schemas.microsoft.com/office/drawing/2014/main" id="{A5A5085F-BE80-B110-AA1F-9DD0919E27D7}"/>
              </a:ext>
            </a:extLst>
          </p:cNvPr>
          <p:cNvSpPr>
            <a:spLocks noGrp="1"/>
          </p:cNvSpPr>
          <p:nvPr>
            <p:ph type="sldNum" sz="quarter" idx="17"/>
          </p:nvPr>
        </p:nvSpPr>
        <p:spPr>
          <a:xfrm rot="16200000">
            <a:off x="11679261" y="6345259"/>
            <a:ext cx="641434" cy="384046"/>
          </a:xfrm>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548647" y="2220977"/>
            <a:ext cx="6282871" cy="399558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521" y="640080"/>
            <a:ext cx="6282871" cy="1185544"/>
          </a:xfrm>
        </p:spPr>
        <p:txBody>
          <a:bodyPr anchor="b"/>
          <a:lstStyle>
            <a:lvl1pPr>
              <a:defRPr sz="3200"/>
            </a:lvl1pPr>
          </a:lstStyle>
          <a:p>
            <a:r>
              <a:rPr lang="en-US"/>
              <a:t>Click to edit Master title style</a:t>
            </a:r>
          </a:p>
        </p:txBody>
      </p:sp>
    </p:spTree>
    <p:extLst>
      <p:ext uri="{BB962C8B-B14F-4D97-AF65-F5344CB8AC3E}">
        <p14:creationId xmlns:p14="http://schemas.microsoft.com/office/powerpoint/2010/main" val="188628044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Content Photo 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3796145"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rot="16200000">
            <a:off x="11577948" y="230003"/>
            <a:ext cx="844058" cy="384051"/>
          </a:xfrm>
        </p:spPr>
        <p:txBody>
          <a:bodyPr/>
          <a:lstStyle/>
          <a:p>
            <a:fld id="{1A5F77D0-C28E-4573-88F0-0A30FF98888E}" type="datetime1">
              <a:rPr lang="en-US" smtClean="0"/>
              <a:t>7/21/2025</a:t>
            </a:fld>
            <a:endParaRPr lang="en-US" dirty="0"/>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344788" y="2220977"/>
            <a:ext cx="6894013" cy="399558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344788" y="640080"/>
            <a:ext cx="6894013" cy="1185544"/>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351501660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Content Photo 4">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707688" y="0"/>
            <a:ext cx="4100261"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p:txBody>
          <a:bodyPr/>
          <a:lstStyle/>
          <a:p>
            <a:fld id="{D1F1191D-5EC4-40DF-9DB6-A6385AB88B55}" type="datetime1">
              <a:rPr lang="en-US" smtClean="0"/>
              <a:t>7/21/2025</a:t>
            </a:fld>
            <a:endParaRPr lang="en-US" dirty="0"/>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rot="16200000">
            <a:off x="9313724" y="3338288"/>
            <a:ext cx="5372504" cy="384048"/>
          </a:xfrm>
        </p:spPr>
        <p:txBody>
          <a:bodyPr/>
          <a:lstStyle/>
          <a:p>
            <a:r>
              <a:rPr lang="en-US"/>
              <a:t>Sample Footer Text</a:t>
            </a:r>
            <a:endParaRPr lang="en-US" dirty="0"/>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rot="16200000">
            <a:off x="11679263" y="6345259"/>
            <a:ext cx="641434" cy="384045"/>
          </a:xfrm>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548647" y="2220977"/>
            <a:ext cx="6569391" cy="3995588"/>
          </a:xfrm>
        </p:spPr>
        <p:txBody>
          <a:bodyPr/>
          <a:lstStyle>
            <a:lvl1pPr>
              <a:lnSpc>
                <a:spcPct val="100000"/>
              </a:lnSpc>
              <a:defRPr sz="1800"/>
            </a:lvl1pPr>
            <a:lvl2pPr>
              <a:lnSpc>
                <a:spcPct val="100000"/>
              </a:lnSpc>
              <a:defRPr sz="1800"/>
            </a:lvl2pPr>
            <a:lvl3pPr>
              <a:lnSpc>
                <a:spcPct val="100000"/>
              </a:lnSpc>
              <a:defRPr sz="1600"/>
            </a:lvl3pPr>
            <a:lvl4pPr>
              <a:lnSpc>
                <a:spcPct val="100000"/>
              </a:lnSpc>
              <a:defRPr sz="1400"/>
            </a:lvl4pPr>
            <a:lvl5pPr>
              <a:lnSpc>
                <a:spcPct val="100000"/>
              </a:lnSpc>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640080"/>
            <a:ext cx="6569391" cy="1185544"/>
          </a:xfrm>
        </p:spPr>
        <p:txBody>
          <a:bodyPr anchor="b"/>
          <a:lstStyle/>
          <a:p>
            <a:r>
              <a:rPr lang="en-US"/>
              <a:t>Click to edit Master title style</a:t>
            </a:r>
          </a:p>
        </p:txBody>
      </p:sp>
    </p:spTree>
    <p:extLst>
      <p:ext uri="{BB962C8B-B14F-4D97-AF65-F5344CB8AC3E}">
        <p14:creationId xmlns:p14="http://schemas.microsoft.com/office/powerpoint/2010/main" val="290634073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Content Photo 5">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77947" y="230005"/>
            <a:ext cx="844059" cy="384049"/>
          </a:xfrm>
        </p:spPr>
        <p:txBody>
          <a:bodyPr/>
          <a:lstStyle>
            <a:lvl1pPr>
              <a:defRPr>
                <a:solidFill>
                  <a:schemeClr val="tx1"/>
                </a:solidFill>
                <a:effectLst/>
              </a:defRPr>
            </a:lvl1pPr>
          </a:lstStyle>
          <a:p>
            <a:fld id="{EE468DAA-49F6-4492-82E6-75555EB31418}"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80661" y="2506738"/>
            <a:ext cx="4058141" cy="370847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80661" y="640080"/>
            <a:ext cx="4058142" cy="1469952"/>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2442678834"/>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Content Photo 6">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342313" y="0"/>
            <a:ext cx="6445856"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69792" y="219040"/>
            <a:ext cx="841248" cy="403167"/>
          </a:xfrm>
        </p:spPr>
        <p:txBody>
          <a:bodyPr/>
          <a:lstStyle/>
          <a:p>
            <a:fld id="{41D22668-A3AE-429F-A351-A1583BA90793}"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9302759" y="3327321"/>
            <a:ext cx="5375314" cy="403168"/>
          </a:xfrm>
        </p:spPr>
        <p:txBody>
          <a:bodyPr/>
          <a:lstStyle>
            <a:lvl1pPr>
              <a:defRPr>
                <a:solidFill>
                  <a:schemeClr val="tx1"/>
                </a:solidFill>
                <a:effectLst/>
              </a:defRPr>
            </a:lvl1p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rot="16200000">
            <a:off x="11669700" y="6335696"/>
            <a:ext cx="641433" cy="403167"/>
          </a:xfrm>
        </p:spPr>
        <p:txBody>
          <a:bodyPr/>
          <a:lstStyle>
            <a:lvl1pPr>
              <a:defRPr>
                <a:solidFill>
                  <a:schemeClr val="tx1"/>
                </a:solidFill>
                <a:effectLst/>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548648" y="2506737"/>
            <a:ext cx="4243632" cy="370982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507" y="640079"/>
            <a:ext cx="4244436" cy="1470381"/>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260559171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Content Photo 7">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77947" y="230005"/>
            <a:ext cx="844060" cy="384048"/>
          </a:xfrm>
        </p:spPr>
        <p:txBody>
          <a:bodyPr/>
          <a:lstStyle>
            <a:lvl1pPr>
              <a:defRPr>
                <a:solidFill>
                  <a:schemeClr val="tx1"/>
                </a:solidFill>
                <a:effectLst/>
              </a:defRPr>
            </a:lvl1pPr>
          </a:lstStyle>
          <a:p>
            <a:fld id="{CB3A2E2B-8F4D-437C-9F55-5E913AFC716A}"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040888" y="1745672"/>
            <a:ext cx="4218419" cy="447089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40889" y="640080"/>
            <a:ext cx="4217598" cy="932688"/>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92320006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Content Photo 8">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524251" y="0"/>
            <a:ext cx="627428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74644" y="223888"/>
            <a:ext cx="841248" cy="393471"/>
          </a:xfrm>
        </p:spPr>
        <p:txBody>
          <a:bodyPr/>
          <a:lstStyle/>
          <a:p>
            <a:fld id="{46C70014-48FC-4647-9615-BBD39F98887D}"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9307611" y="3332170"/>
            <a:ext cx="5375316" cy="393471"/>
          </a:xfrm>
        </p:spPr>
        <p:txBody>
          <a:bodyPr/>
          <a:lstStyle>
            <a:lvl1pPr>
              <a:defRPr>
                <a:solidFill>
                  <a:schemeClr val="tx1"/>
                </a:solidFill>
                <a:effectLst/>
              </a:defRPr>
            </a:lvl1p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rot="16200000">
            <a:off x="11675228" y="6339869"/>
            <a:ext cx="640080" cy="393471"/>
          </a:xfrm>
        </p:spPr>
        <p:txBody>
          <a:bodyPr/>
          <a:lstStyle>
            <a:lvl1pPr>
              <a:defRPr>
                <a:solidFill>
                  <a:schemeClr val="tx1"/>
                </a:solidFill>
                <a:effectLst/>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548647" y="1602889"/>
            <a:ext cx="4426953" cy="461367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320040"/>
            <a:ext cx="4426953" cy="1153758"/>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793259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Header 1">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647950" y="534677"/>
            <a:ext cx="6896100" cy="3884923"/>
          </a:xfrm>
        </p:spPr>
        <p:txBody>
          <a:bodyPr lIns="0" tIns="0" rIns="0" bIns="0" anchor="b">
            <a:noAutofit/>
          </a:bodyPr>
          <a:lstStyle>
            <a:lvl1pPr algn="ctr">
              <a:defRPr sz="5400" b="0" baseline="0">
                <a:solidFill>
                  <a:schemeClr val="tx1"/>
                </a:solidFill>
                <a:latin typeface="+mj-lt"/>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647950" y="4660900"/>
            <a:ext cx="6896100" cy="1315008"/>
          </a:xfrm>
        </p:spPr>
        <p:txBody>
          <a:bodyPr lIns="0" tIns="0" rIns="0" bIns="0" anchor="t">
            <a:noAutofit/>
          </a:bodyPr>
          <a:lstStyle>
            <a:lvl1pPr marL="0" indent="0" algn="ctr">
              <a:lnSpc>
                <a:spcPct val="100000"/>
              </a:lnSpc>
              <a:spcBef>
                <a:spcPts val="0"/>
              </a:spcBef>
              <a:buNone/>
              <a:defRPr sz="14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0" name="Isosceles Triangle 3">
            <a:extLst>
              <a:ext uri="{FF2B5EF4-FFF2-40B4-BE49-F238E27FC236}">
                <a16:creationId xmlns:a16="http://schemas.microsoft.com/office/drawing/2014/main" id="{73C6A8A3-9676-1270-FE11-AFA86441A3D4}"/>
              </a:ext>
              <a:ext uri="{C183D7F6-B498-43B3-948B-1728B52AA6E4}">
                <adec:decorative xmlns:adec="http://schemas.microsoft.com/office/drawing/2017/decorative" val="1"/>
              </a:ext>
            </a:extLst>
          </p:cNvPr>
          <p:cNvSpPr/>
          <p:nvPr userDrawn="1"/>
        </p:nvSpPr>
        <p:spPr>
          <a:xfrm>
            <a:off x="8534400" y="3199135"/>
            <a:ext cx="3657600" cy="3658865"/>
          </a:xfrm>
          <a:prstGeom prst="triangle">
            <a:avLst>
              <a:gd name="adj" fmla="val 10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4" name="Freeform: Shape 3">
            <a:extLst>
              <a:ext uri="{FF2B5EF4-FFF2-40B4-BE49-F238E27FC236}">
                <a16:creationId xmlns:a16="http://schemas.microsoft.com/office/drawing/2014/main" id="{98C2484B-7B39-764B-EB05-85CE011F8CA8}"/>
              </a:ext>
              <a:ext uri="{C183D7F6-B498-43B3-948B-1728B52AA6E4}">
                <adec:decorative xmlns:adec="http://schemas.microsoft.com/office/drawing/2017/decorative" val="1"/>
              </a:ext>
            </a:extLst>
          </p:cNvPr>
          <p:cNvSpPr/>
          <p:nvPr userDrawn="1"/>
        </p:nvSpPr>
        <p:spPr>
          <a:xfrm rot="16200000" flipH="1" flipV="1">
            <a:off x="6165" y="5670366"/>
            <a:ext cx="1181469" cy="1193799"/>
          </a:xfrm>
          <a:custGeom>
            <a:avLst/>
            <a:gdLst>
              <a:gd name="connsiteX0" fmla="*/ 0 w 2869917"/>
              <a:gd name="connsiteY0" fmla="*/ 2899868 h 2899868"/>
              <a:gd name="connsiteX1" fmla="*/ 2869917 w 2869917"/>
              <a:gd name="connsiteY1" fmla="*/ 2899868 h 2899868"/>
              <a:gd name="connsiteX2" fmla="*/ 2869917 w 2869917"/>
              <a:gd name="connsiteY2" fmla="*/ 0 h 2899868"/>
            </a:gdLst>
            <a:ahLst/>
            <a:cxnLst>
              <a:cxn ang="0">
                <a:pos x="connsiteX0" y="connsiteY0"/>
              </a:cxn>
              <a:cxn ang="0">
                <a:pos x="connsiteX1" y="connsiteY1"/>
              </a:cxn>
              <a:cxn ang="0">
                <a:pos x="connsiteX2" y="connsiteY2"/>
              </a:cxn>
            </a:cxnLst>
            <a:rect l="l" t="t" r="r" b="b"/>
            <a:pathLst>
              <a:path w="2869917" h="2899868">
                <a:moveTo>
                  <a:pt x="0" y="2899868"/>
                </a:moveTo>
                <a:lnTo>
                  <a:pt x="2869917" y="2899868"/>
                </a:lnTo>
                <a:lnTo>
                  <a:pt x="2869917" y="0"/>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endParaRPr lang="zh-CN" altLang="en-US"/>
          </a:p>
        </p:txBody>
      </p:sp>
      <p:sp>
        <p:nvSpPr>
          <p:cNvPr id="13" name="Freeform: Shape 12">
            <a:extLst>
              <a:ext uri="{FF2B5EF4-FFF2-40B4-BE49-F238E27FC236}">
                <a16:creationId xmlns:a16="http://schemas.microsoft.com/office/drawing/2014/main" id="{2FF2AAFB-B709-A48B-6919-72E9012D8716}"/>
              </a:ext>
              <a:ext uri="{C183D7F6-B498-43B3-948B-1728B52AA6E4}">
                <adec:decorative xmlns:adec="http://schemas.microsoft.com/office/drawing/2017/decorative" val="1"/>
              </a:ext>
            </a:extLst>
          </p:cNvPr>
          <p:cNvSpPr/>
          <p:nvPr userDrawn="1"/>
        </p:nvSpPr>
        <p:spPr>
          <a:xfrm rot="16200000" flipV="1">
            <a:off x="15300" y="-15304"/>
            <a:ext cx="2932731" cy="2963336"/>
          </a:xfrm>
          <a:custGeom>
            <a:avLst/>
            <a:gdLst>
              <a:gd name="connsiteX0" fmla="*/ 0 w 1577827"/>
              <a:gd name="connsiteY0" fmla="*/ 1594293 h 1594293"/>
              <a:gd name="connsiteX1" fmla="*/ 1577827 w 1577827"/>
              <a:gd name="connsiteY1" fmla="*/ 1594293 h 1594293"/>
              <a:gd name="connsiteX2" fmla="*/ 1577827 w 1577827"/>
              <a:gd name="connsiteY2" fmla="*/ 0 h 1594293"/>
            </a:gdLst>
            <a:ahLst/>
            <a:cxnLst>
              <a:cxn ang="0">
                <a:pos x="connsiteX0" y="connsiteY0"/>
              </a:cxn>
              <a:cxn ang="0">
                <a:pos x="connsiteX1" y="connsiteY1"/>
              </a:cxn>
              <a:cxn ang="0">
                <a:pos x="connsiteX2" y="connsiteY2"/>
              </a:cxn>
            </a:cxnLst>
            <a:rect l="l" t="t" r="r" b="b"/>
            <a:pathLst>
              <a:path w="1577827" h="1594293">
                <a:moveTo>
                  <a:pt x="0" y="1594293"/>
                </a:moveTo>
                <a:lnTo>
                  <a:pt x="1577827" y="1594293"/>
                </a:lnTo>
                <a:lnTo>
                  <a:pt x="1577827" y="0"/>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endParaRPr lang="zh-CN" altLang="en-US"/>
          </a:p>
        </p:txBody>
      </p:sp>
      <p:sp>
        <p:nvSpPr>
          <p:cNvPr id="5" name="Date Placeholder 4">
            <a:extLst>
              <a:ext uri="{FF2B5EF4-FFF2-40B4-BE49-F238E27FC236}">
                <a16:creationId xmlns:a16="http://schemas.microsoft.com/office/drawing/2014/main" id="{F653269C-34B7-8793-B989-2AC815E500BB}"/>
              </a:ext>
            </a:extLst>
          </p:cNvPr>
          <p:cNvSpPr>
            <a:spLocks noGrp="1"/>
          </p:cNvSpPr>
          <p:nvPr>
            <p:ph type="dt" sz="half" idx="10"/>
          </p:nvPr>
        </p:nvSpPr>
        <p:spPr/>
        <p:txBody>
          <a:bodyPr/>
          <a:lstStyle/>
          <a:p>
            <a:r>
              <a:rPr lang="en-US" altLang="zh-CN"/>
              <a:t>03/13/2025</a:t>
            </a:r>
          </a:p>
        </p:txBody>
      </p:sp>
      <p:sp>
        <p:nvSpPr>
          <p:cNvPr id="6" name="Footer Placeholder 5">
            <a:extLst>
              <a:ext uri="{FF2B5EF4-FFF2-40B4-BE49-F238E27FC236}">
                <a16:creationId xmlns:a16="http://schemas.microsoft.com/office/drawing/2014/main" id="{641BAD6F-AF49-D89A-DB03-EAC0CD069E53}"/>
              </a:ext>
            </a:extLst>
          </p:cNvPr>
          <p:cNvSpPr>
            <a:spLocks noGrp="1"/>
          </p:cNvSpPr>
          <p:nvPr>
            <p:ph type="ftr" sz="quarter" idx="11"/>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93D02BA7-4544-93C7-B907-D369FB7AD7B9}"/>
              </a:ext>
            </a:extLst>
          </p:cNvPr>
          <p:cNvSpPr>
            <a:spLocks noGrp="1"/>
          </p:cNvSpPr>
          <p:nvPr>
            <p:ph type="sldNum" sz="half" idx="12"/>
          </p:nvPr>
        </p:nvSpPr>
        <p:spPr/>
        <p:txBody>
          <a:bodyPr/>
          <a:lstStyle/>
          <a:p>
            <a:fld id="{64D095EA-18D5-4754-B677-EAAE710458D2}" type="slidenum">
              <a:rPr lang="en-US" altLang="zh-CN" smtClean="0"/>
              <a:pPr/>
              <a:t>‹#›</a:t>
            </a:fld>
            <a:endParaRPr lang="en-US" altLang="zh-CN"/>
          </a:p>
        </p:txBody>
      </p:sp>
    </p:spTree>
    <p:extLst>
      <p:ext uri="{BB962C8B-B14F-4D97-AF65-F5344CB8AC3E}">
        <p14:creationId xmlns:p14="http://schemas.microsoft.com/office/powerpoint/2010/main" val="61705871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Content Photo 9">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rot="16200000">
            <a:off x="11579353" y="228599"/>
            <a:ext cx="841248" cy="384051"/>
          </a:xfrm>
        </p:spPr>
        <p:txBody>
          <a:bodyPr/>
          <a:lstStyle/>
          <a:p>
            <a:fld id="{C089F4EF-3CDF-46D7-ADF4-3A52C84FD8BE}" type="datetime1">
              <a:rPr lang="en-US" smtClean="0"/>
              <a:t>7/21/2025</a:t>
            </a:fld>
            <a:endParaRPr lang="en-US" dirty="0"/>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rot="16200000">
            <a:off x="9312317" y="3336881"/>
            <a:ext cx="5375316" cy="384051"/>
          </a:xfrm>
        </p:spPr>
        <p:txBody>
          <a:bodyPr/>
          <a:lstStyle/>
          <a:p>
            <a:r>
              <a:rPr lang="en-US"/>
              <a:t>Sample Footer Text</a:t>
            </a:r>
            <a:endParaRPr lang="en-US" dirty="0"/>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132918" y="2285999"/>
            <a:ext cx="3126383" cy="393056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132791" y="640079"/>
            <a:ext cx="3126511" cy="1470381"/>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84745477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Content Photo 10">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382601" y="0"/>
            <a:ext cx="7430217"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81787" y="227618"/>
            <a:ext cx="841248" cy="379182"/>
          </a:xfrm>
        </p:spPr>
        <p:txBody>
          <a:bodyPr/>
          <a:lstStyle/>
          <a:p>
            <a:fld id="{E635C43F-DBB1-4D83-B442-E1529AA900C2}"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9332304" y="3318349"/>
            <a:ext cx="5340213" cy="379182"/>
          </a:xfrm>
        </p:spPr>
        <p:txBody>
          <a:bodyPr/>
          <a:lstStyle>
            <a:lvl1pPr>
              <a:defRPr>
                <a:solidFill>
                  <a:schemeClr val="tx1"/>
                </a:solidFill>
                <a:effectLst/>
              </a:defRPr>
            </a:lvl1p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rot="16200000">
            <a:off x="11662434" y="6328433"/>
            <a:ext cx="679953" cy="379181"/>
          </a:xfrm>
        </p:spPr>
        <p:txBody>
          <a:bodyPr/>
          <a:lstStyle>
            <a:lvl1pPr>
              <a:defRPr>
                <a:solidFill>
                  <a:schemeClr val="tx1"/>
                </a:solidFill>
                <a:effectLst/>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548648" y="2346897"/>
            <a:ext cx="3285306" cy="383115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8" y="640079"/>
            <a:ext cx="3285306" cy="1470381"/>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205186213"/>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Content Photo 1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88816" y="228597"/>
            <a:ext cx="841248" cy="384052"/>
          </a:xfrm>
        </p:spPr>
        <p:txBody>
          <a:bodyPr/>
          <a:lstStyle>
            <a:lvl1pPr>
              <a:defRPr>
                <a:solidFill>
                  <a:schemeClr val="tx1"/>
                </a:solidFill>
                <a:effectLst/>
              </a:defRPr>
            </a:lvl1pPr>
          </a:lstStyle>
          <a:p>
            <a:fld id="{2D13F81E-C5BD-4314-B9B9-AAE2702F29D2}"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9318449" y="3340209"/>
            <a:ext cx="5372517" cy="374587"/>
          </a:xfrm>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44096" y="3099816"/>
            <a:ext cx="2894707" cy="2953512"/>
          </a:xfrm>
        </p:spPr>
        <p:txBody>
          <a:bodyPr>
            <a:normAutofit/>
          </a:bodyPr>
          <a:lstStyle>
            <a:lvl1pPr marL="0" indent="0">
              <a:lnSpc>
                <a:spcPct val="100000"/>
              </a:lnSpc>
              <a:buNone/>
              <a:defRPr sz="2400"/>
            </a:lvl1pPr>
            <a:lvl2pPr marL="228600" indent="0">
              <a:lnSpc>
                <a:spcPct val="100000"/>
              </a:lnSpc>
              <a:buNone/>
              <a:defRPr sz="2000"/>
            </a:lvl2pPr>
            <a:lvl3pPr marL="457200" indent="0">
              <a:lnSpc>
                <a:spcPct val="100000"/>
              </a:lnSpc>
              <a:buNone/>
              <a:defRPr sz="1800"/>
            </a:lvl3pPr>
            <a:lvl4pPr marL="685800" indent="0">
              <a:lnSpc>
                <a:spcPct val="100000"/>
              </a:lnSpc>
              <a:buNone/>
              <a:defRPr sz="1600"/>
            </a:lvl4pPr>
            <a:lvl5pPr marL="914400" indent="0">
              <a:lnSpc>
                <a:spcPct val="1000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43102" y="1078992"/>
            <a:ext cx="2894707" cy="1942773"/>
          </a:xfrm>
        </p:spPr>
        <p:txBody>
          <a:bodyPr anchor="b"/>
          <a:lstStyle/>
          <a:p>
            <a:r>
              <a:rPr lang="en-US" dirty="0"/>
              <a:t>Click to edit Master title style</a:t>
            </a:r>
          </a:p>
        </p:txBody>
      </p:sp>
    </p:spTree>
    <p:extLst>
      <p:ext uri="{BB962C8B-B14F-4D97-AF65-F5344CB8AC3E}">
        <p14:creationId xmlns:p14="http://schemas.microsoft.com/office/powerpoint/2010/main" val="342231186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Content Photo 1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1807952" cy="4635132"/>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DC8C146-0A20-4029-98D5-9A42EEDF8B24}"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414320" y="5070445"/>
            <a:ext cx="5803979" cy="1332152"/>
          </a:xfrm>
        </p:spPr>
        <p:txBody>
          <a:bodyPr>
            <a:noAutofit/>
          </a:bodyPr>
          <a:lstStyle>
            <a:lvl1pPr marL="0" indent="0">
              <a:lnSpc>
                <a:spcPct val="100000"/>
              </a:lnSpc>
              <a:buFont typeface="Arial" panose="020B0604020202020204" pitchFamily="34" charset="0"/>
              <a:buNone/>
              <a:defRPr sz="1600"/>
            </a:lvl1pPr>
            <a:lvl2pPr marL="228600" indent="0">
              <a:lnSpc>
                <a:spcPct val="100000"/>
              </a:lnSpc>
              <a:buFont typeface="Arial" panose="020B0604020202020204" pitchFamily="34" charset="0"/>
              <a:buNone/>
              <a:defRPr sz="1400"/>
            </a:lvl2pPr>
            <a:lvl3pPr marL="457200" indent="0">
              <a:lnSpc>
                <a:spcPct val="100000"/>
              </a:lnSpc>
              <a:buFont typeface="Arial" panose="020B0604020202020204" pitchFamily="34" charset="0"/>
              <a:buNone/>
              <a:defRPr sz="1200"/>
            </a:lvl3pPr>
            <a:lvl4pPr marL="685800" indent="0">
              <a:lnSpc>
                <a:spcPct val="100000"/>
              </a:lnSpc>
              <a:buFont typeface="Arial" panose="020B0604020202020204" pitchFamily="34" charset="0"/>
              <a:buNone/>
              <a:defRPr sz="1100"/>
            </a:lvl4pPr>
            <a:lvl5pPr marL="914400" indent="0">
              <a:lnSpc>
                <a:spcPct val="100000"/>
              </a:lnSpc>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5070446"/>
            <a:ext cx="4317026" cy="1332152"/>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87140585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Content Photo 1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1807952" cy="377827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21144" y="4197652"/>
            <a:ext cx="7317660" cy="2204945"/>
          </a:xfrm>
        </p:spPr>
        <p:txBody>
          <a:bodyPr>
            <a:noAutofit/>
          </a:bodyPr>
          <a:lstStyle>
            <a:lvl1pPr marL="285750" indent="-285750">
              <a:lnSpc>
                <a:spcPct val="100000"/>
              </a:lnSpc>
              <a:buFont typeface="Arial" panose="020B0604020202020204" pitchFamily="34" charset="0"/>
              <a:buChar char="•"/>
              <a:defRPr sz="1800"/>
            </a:lvl1pPr>
            <a:lvl2pPr marL="514350" indent="-285750">
              <a:lnSpc>
                <a:spcPct val="100000"/>
              </a:lnSpc>
              <a:buFont typeface="Arial" panose="020B0604020202020204" pitchFamily="34" charset="0"/>
              <a:buChar char="•"/>
              <a:defRPr sz="1600"/>
            </a:lvl2pPr>
            <a:lvl3pPr marL="742950" indent="-285750">
              <a:lnSpc>
                <a:spcPct val="100000"/>
              </a:lnSpc>
              <a:buFont typeface="Arial" panose="020B0604020202020204" pitchFamily="34" charset="0"/>
              <a:buChar char="•"/>
              <a:defRPr sz="1400"/>
            </a:lvl3pPr>
            <a:lvl4pPr marL="857250" indent="-171450">
              <a:lnSpc>
                <a:spcPct val="100000"/>
              </a:lnSpc>
              <a:buFont typeface="Arial" panose="020B0604020202020204" pitchFamily="34" charset="0"/>
              <a:buChar char="•"/>
              <a:defRPr sz="1200"/>
            </a:lvl4pPr>
            <a:lvl5pPr marL="1085850" indent="-171450">
              <a:lnSpc>
                <a:spcPct val="100000"/>
              </a:lnSpc>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4194674"/>
            <a:ext cx="2823849" cy="2204944"/>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823842876"/>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Content Photo 14">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3079730"/>
            <a:ext cx="11807947" cy="377827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56490" y="251460"/>
            <a:ext cx="886968" cy="384048"/>
          </a:xfrm>
        </p:spPr>
        <p:txBody>
          <a:bodyPr/>
          <a:lstStyle/>
          <a:p>
            <a:fld id="{9128053F-E531-4885-B604-CF1A6DEEE405}"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9332422" y="3362497"/>
            <a:ext cx="5335109" cy="384049"/>
          </a:xfrm>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rot="16200000">
            <a:off x="11679934" y="6350094"/>
            <a:ext cx="640080" cy="384048"/>
          </a:xfrm>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139328" y="640077"/>
            <a:ext cx="7099472" cy="2016112"/>
          </a:xfrm>
        </p:spPr>
        <p:txBody>
          <a:bodyPr>
            <a:noAutofit/>
          </a:bodyPr>
          <a:lstStyle>
            <a:lvl1pPr marL="285750" indent="-285750">
              <a:lnSpc>
                <a:spcPct val="100000"/>
              </a:lnSpc>
              <a:buFont typeface="Arial" panose="020B0604020202020204" pitchFamily="34" charset="0"/>
              <a:buChar char="•"/>
              <a:defRPr sz="1800"/>
            </a:lvl1pPr>
            <a:lvl2pPr marL="514350" indent="-285750">
              <a:lnSpc>
                <a:spcPct val="100000"/>
              </a:lnSpc>
              <a:buFont typeface="Arial" panose="020B0604020202020204" pitchFamily="34" charset="0"/>
              <a:buChar char="•"/>
              <a:defRPr sz="1600"/>
            </a:lvl2pPr>
            <a:lvl3pPr marL="742950" indent="-285750">
              <a:lnSpc>
                <a:spcPct val="100000"/>
              </a:lnSpc>
              <a:buFont typeface="Arial" panose="020B0604020202020204" pitchFamily="34" charset="0"/>
              <a:buChar char="•"/>
              <a:defRPr sz="1400"/>
            </a:lvl3pPr>
            <a:lvl4pPr marL="857250" indent="-171450">
              <a:lnSpc>
                <a:spcPct val="100000"/>
              </a:lnSpc>
              <a:buFont typeface="Arial" panose="020B0604020202020204" pitchFamily="34" charset="0"/>
              <a:buChar char="•"/>
              <a:defRPr sz="1200"/>
            </a:lvl4pPr>
            <a:lvl5pPr marL="1085850" indent="-171450">
              <a:lnSpc>
                <a:spcPct val="100000"/>
              </a:lnSpc>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6" y="640077"/>
            <a:ext cx="3021529" cy="2011953"/>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30531807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Content Photo 15">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69152" y="1993348"/>
            <a:ext cx="5442604" cy="4220413"/>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766791B-F730-470C-BD5E-FFF8D449589F}"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6580910" y="1993349"/>
            <a:ext cx="4657891" cy="4220413"/>
          </a:xfrm>
        </p:spPr>
        <p:txBody>
          <a:bodyPr/>
          <a:lstStyle>
            <a:lvl1pPr>
              <a:lnSpc>
                <a:spcPct val="100000"/>
              </a:lnSpc>
              <a:defRPr sz="1800"/>
            </a:lvl1pPr>
            <a:lvl2pPr>
              <a:lnSpc>
                <a:spcPct val="100000"/>
              </a:lnSpc>
              <a:defRPr sz="1800"/>
            </a:lvl2pPr>
            <a:lvl3pPr>
              <a:lnSpc>
                <a:spcPct val="100000"/>
              </a:lnSpc>
              <a:defRPr sz="1600"/>
            </a:lvl3pPr>
            <a:lvl4pPr>
              <a:lnSpc>
                <a:spcPct val="100000"/>
              </a:lnSpc>
              <a:defRPr sz="1400"/>
            </a:lvl4pPr>
            <a:lvl5pPr>
              <a:lnSpc>
                <a:spcPct val="100000"/>
              </a:lnSpc>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8" y="640078"/>
            <a:ext cx="10690154" cy="933889"/>
          </a:xfrm>
        </p:spPr>
        <p:txBody>
          <a:bodyPr anchor="ctr"/>
          <a:lstStyle/>
          <a:p>
            <a:r>
              <a:rPr lang="en-US"/>
              <a:t>Click to edit Master title style</a:t>
            </a:r>
            <a:endParaRPr lang="en-US" dirty="0"/>
          </a:p>
        </p:txBody>
      </p:sp>
    </p:spTree>
    <p:extLst>
      <p:ext uri="{BB962C8B-B14F-4D97-AF65-F5344CB8AC3E}">
        <p14:creationId xmlns:p14="http://schemas.microsoft.com/office/powerpoint/2010/main" val="819438692"/>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Content Photo 16">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48647" y="2662000"/>
            <a:ext cx="4907263" cy="3551762"/>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E73FE0C-303A-49D2-B22C-9FE8AE7D9EF1}"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04554" y="640077"/>
            <a:ext cx="5234247" cy="557368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640077"/>
            <a:ext cx="4907265" cy="1602540"/>
          </a:xfrm>
        </p:spPr>
        <p:txBody>
          <a:bodyPr>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563926975"/>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Content Photo 17">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48647" y="2662000"/>
            <a:ext cx="3871623" cy="3551762"/>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73859A7-84EB-4384-87AF-59CC16704CF8}" type="datetime1">
              <a:rPr lang="en-US" smtClean="0"/>
              <a:t>7/21/2025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4968917" y="640077"/>
            <a:ext cx="6249382" cy="557368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640077"/>
            <a:ext cx="3871623" cy="1602540"/>
          </a:xfrm>
        </p:spPr>
        <p:txBody>
          <a:bodyPr lIns="91440" tIns="91440"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47082911"/>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Big Number 1">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5AD3D17-73C9-402C-91E7-BA73E6829C50}" type="datetime1">
              <a:rPr lang="en-US" smtClean="0"/>
              <a:t>7/21/2025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48647" y="5299364"/>
            <a:ext cx="10746884" cy="914398"/>
          </a:xfrm>
        </p:spPr>
        <p:txBody>
          <a:bodyPr anchor="t">
            <a:normAutofit/>
          </a:bodyPr>
          <a:lstStyle>
            <a:lvl1pPr marL="0" indent="0" algn="l">
              <a:lnSpc>
                <a:spcPct val="100000"/>
              </a:lnSpc>
              <a:buNone/>
              <a:defRPr sz="22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48648" y="640078"/>
            <a:ext cx="10746881" cy="4261106"/>
          </a:xfrm>
        </p:spPr>
        <p:txBody>
          <a:bodyPr anchor="b">
            <a:normAutofit/>
          </a:bodyPr>
          <a:lstStyle>
            <a:lvl1pPr algn="l">
              <a:defRPr sz="20000">
                <a:solidFill>
                  <a:schemeClr val="tx1"/>
                </a:solidFill>
              </a:defRPr>
            </a:lvl1pPr>
          </a:lstStyle>
          <a:p>
            <a:r>
              <a:rPr lang="en-US" dirty="0"/>
              <a:t>##%</a:t>
            </a:r>
          </a:p>
        </p:txBody>
      </p:sp>
    </p:spTree>
    <p:extLst>
      <p:ext uri="{BB962C8B-B14F-4D97-AF65-F5344CB8AC3E}">
        <p14:creationId xmlns:p14="http://schemas.microsoft.com/office/powerpoint/2010/main" val="291179949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77.xml"/><Relationship Id="rId18" Type="http://schemas.openxmlformats.org/officeDocument/2006/relationships/slideLayout" Target="../slideLayouts/slideLayout82.xml"/><Relationship Id="rId26" Type="http://schemas.openxmlformats.org/officeDocument/2006/relationships/slideLayout" Target="../slideLayouts/slideLayout90.xml"/><Relationship Id="rId39" Type="http://schemas.openxmlformats.org/officeDocument/2006/relationships/slideLayout" Target="../slideLayouts/slideLayout103.xml"/><Relationship Id="rId21" Type="http://schemas.openxmlformats.org/officeDocument/2006/relationships/slideLayout" Target="../slideLayouts/slideLayout85.xml"/><Relationship Id="rId34" Type="http://schemas.openxmlformats.org/officeDocument/2006/relationships/slideLayout" Target="../slideLayouts/slideLayout98.xml"/><Relationship Id="rId42" Type="http://schemas.openxmlformats.org/officeDocument/2006/relationships/slideLayout" Target="../slideLayouts/slideLayout106.xml"/><Relationship Id="rId47" Type="http://schemas.openxmlformats.org/officeDocument/2006/relationships/slideLayout" Target="../slideLayouts/slideLayout111.xml"/><Relationship Id="rId50" Type="http://schemas.openxmlformats.org/officeDocument/2006/relationships/slideLayout" Target="../slideLayouts/slideLayout114.xml"/><Relationship Id="rId55" Type="http://schemas.openxmlformats.org/officeDocument/2006/relationships/slideLayout" Target="../slideLayouts/slideLayout119.xml"/><Relationship Id="rId7" Type="http://schemas.openxmlformats.org/officeDocument/2006/relationships/slideLayout" Target="../slideLayouts/slideLayout71.xml"/><Relationship Id="rId2" Type="http://schemas.openxmlformats.org/officeDocument/2006/relationships/slideLayout" Target="../slideLayouts/slideLayout66.xml"/><Relationship Id="rId16" Type="http://schemas.openxmlformats.org/officeDocument/2006/relationships/slideLayout" Target="../slideLayouts/slideLayout80.xml"/><Relationship Id="rId29" Type="http://schemas.openxmlformats.org/officeDocument/2006/relationships/slideLayout" Target="../slideLayouts/slideLayout93.xml"/><Relationship Id="rId11" Type="http://schemas.openxmlformats.org/officeDocument/2006/relationships/slideLayout" Target="../slideLayouts/slideLayout75.xml"/><Relationship Id="rId24" Type="http://schemas.openxmlformats.org/officeDocument/2006/relationships/slideLayout" Target="../slideLayouts/slideLayout88.xml"/><Relationship Id="rId32" Type="http://schemas.openxmlformats.org/officeDocument/2006/relationships/slideLayout" Target="../slideLayouts/slideLayout96.xml"/><Relationship Id="rId37" Type="http://schemas.openxmlformats.org/officeDocument/2006/relationships/slideLayout" Target="../slideLayouts/slideLayout101.xml"/><Relationship Id="rId40" Type="http://schemas.openxmlformats.org/officeDocument/2006/relationships/slideLayout" Target="../slideLayouts/slideLayout104.xml"/><Relationship Id="rId45" Type="http://schemas.openxmlformats.org/officeDocument/2006/relationships/slideLayout" Target="../slideLayouts/slideLayout109.xml"/><Relationship Id="rId53" Type="http://schemas.openxmlformats.org/officeDocument/2006/relationships/slideLayout" Target="../slideLayouts/slideLayout117.xml"/><Relationship Id="rId5" Type="http://schemas.openxmlformats.org/officeDocument/2006/relationships/slideLayout" Target="../slideLayouts/slideLayout69.xml"/><Relationship Id="rId19" Type="http://schemas.openxmlformats.org/officeDocument/2006/relationships/slideLayout" Target="../slideLayouts/slideLayout83.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slideLayout" Target="../slideLayouts/slideLayout86.xml"/><Relationship Id="rId27" Type="http://schemas.openxmlformats.org/officeDocument/2006/relationships/slideLayout" Target="../slideLayouts/slideLayout91.xml"/><Relationship Id="rId30" Type="http://schemas.openxmlformats.org/officeDocument/2006/relationships/slideLayout" Target="../slideLayouts/slideLayout94.xml"/><Relationship Id="rId35" Type="http://schemas.openxmlformats.org/officeDocument/2006/relationships/slideLayout" Target="../slideLayouts/slideLayout99.xml"/><Relationship Id="rId43" Type="http://schemas.openxmlformats.org/officeDocument/2006/relationships/slideLayout" Target="../slideLayouts/slideLayout107.xml"/><Relationship Id="rId48" Type="http://schemas.openxmlformats.org/officeDocument/2006/relationships/slideLayout" Target="../slideLayouts/slideLayout112.xml"/><Relationship Id="rId56" Type="http://schemas.openxmlformats.org/officeDocument/2006/relationships/slideLayout" Target="../slideLayouts/slideLayout120.xml"/><Relationship Id="rId8" Type="http://schemas.openxmlformats.org/officeDocument/2006/relationships/slideLayout" Target="../slideLayouts/slideLayout72.xml"/><Relationship Id="rId51" Type="http://schemas.openxmlformats.org/officeDocument/2006/relationships/slideLayout" Target="../slideLayouts/slideLayout115.xml"/><Relationship Id="rId3" Type="http://schemas.openxmlformats.org/officeDocument/2006/relationships/slideLayout" Target="../slideLayouts/slideLayout67.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5" Type="http://schemas.openxmlformats.org/officeDocument/2006/relationships/slideLayout" Target="../slideLayouts/slideLayout89.xml"/><Relationship Id="rId33" Type="http://schemas.openxmlformats.org/officeDocument/2006/relationships/slideLayout" Target="../slideLayouts/slideLayout97.xml"/><Relationship Id="rId38" Type="http://schemas.openxmlformats.org/officeDocument/2006/relationships/slideLayout" Target="../slideLayouts/slideLayout102.xml"/><Relationship Id="rId46" Type="http://schemas.openxmlformats.org/officeDocument/2006/relationships/slideLayout" Target="../slideLayouts/slideLayout110.xml"/><Relationship Id="rId20" Type="http://schemas.openxmlformats.org/officeDocument/2006/relationships/slideLayout" Target="../slideLayouts/slideLayout84.xml"/><Relationship Id="rId41" Type="http://schemas.openxmlformats.org/officeDocument/2006/relationships/slideLayout" Target="../slideLayouts/slideLayout105.xml"/><Relationship Id="rId54" Type="http://schemas.openxmlformats.org/officeDocument/2006/relationships/slideLayout" Target="../slideLayouts/slideLayout118.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5" Type="http://schemas.openxmlformats.org/officeDocument/2006/relationships/slideLayout" Target="../slideLayouts/slideLayout79.xml"/><Relationship Id="rId23" Type="http://schemas.openxmlformats.org/officeDocument/2006/relationships/slideLayout" Target="../slideLayouts/slideLayout87.xml"/><Relationship Id="rId28" Type="http://schemas.openxmlformats.org/officeDocument/2006/relationships/slideLayout" Target="../slideLayouts/slideLayout92.xml"/><Relationship Id="rId36" Type="http://schemas.openxmlformats.org/officeDocument/2006/relationships/slideLayout" Target="../slideLayouts/slideLayout100.xml"/><Relationship Id="rId49" Type="http://schemas.openxmlformats.org/officeDocument/2006/relationships/slideLayout" Target="../slideLayouts/slideLayout113.xml"/><Relationship Id="rId57" Type="http://schemas.openxmlformats.org/officeDocument/2006/relationships/theme" Target="../theme/theme2.xml"/><Relationship Id="rId10" Type="http://schemas.openxmlformats.org/officeDocument/2006/relationships/slideLayout" Target="../slideLayouts/slideLayout74.xml"/><Relationship Id="rId31" Type="http://schemas.openxmlformats.org/officeDocument/2006/relationships/slideLayout" Target="../slideLayouts/slideLayout95.xml"/><Relationship Id="rId44" Type="http://schemas.openxmlformats.org/officeDocument/2006/relationships/slideLayout" Target="../slideLayouts/slideLayout108.xml"/><Relationship Id="rId52"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400" y="128587"/>
            <a:ext cx="10858500" cy="900112"/>
          </a:xfrm>
          <a:prstGeom prst="rect">
            <a:avLst/>
          </a:prstGeom>
        </p:spPr>
        <p:txBody>
          <a:bodyPr vert="horz" lIns="91440" tIns="45720" rIns="91440" bIns="45720" rtlCol="0" anchor="b">
            <a:normAutofit/>
          </a:bodyPr>
          <a:lstStyle/>
          <a:p>
            <a:r>
              <a:rPr lang="en-US" sz="1470"/>
              <a:t>Click to edit Master title style</a:t>
            </a:r>
          </a:p>
        </p:txBody>
      </p:sp>
      <p:sp>
        <p:nvSpPr>
          <p:cNvPr id="3" name="Text Placeholder 2"/>
          <p:cNvSpPr>
            <a:spLocks noGrp="1"/>
          </p:cNvSpPr>
          <p:nvPr>
            <p:ph type="body" idx="1"/>
          </p:nvPr>
        </p:nvSpPr>
        <p:spPr>
          <a:xfrm>
            <a:off x="660400" y="1130300"/>
            <a:ext cx="10858500" cy="5003800"/>
          </a:xfrm>
          <a:prstGeom prst="rect">
            <a:avLst/>
          </a:prstGeom>
        </p:spPr>
        <p:txBody>
          <a:bodyPr vert="horz" lIns="91440" tIns="45720" rIns="91440" bIns="45720" rtlCol="0">
            <a:normAutofit/>
          </a:bodyPr>
          <a:lstStyle/>
          <a:p>
            <a:pPr lvl="0"/>
            <a:r>
              <a:rPr lang="en-US" sz="1470"/>
              <a:t>Click to edit Master text styles</a:t>
            </a:r>
            <a:endParaRPr lang="en-US"/>
          </a:p>
          <a:p>
            <a:pPr lvl="1"/>
            <a:r>
              <a:rPr lang="en-US" sz="1470"/>
              <a:t>Second level</a:t>
            </a:r>
          </a:p>
          <a:p>
            <a:pPr lvl="2"/>
            <a:r>
              <a:rPr lang="en-US" sz="1470"/>
              <a:t>Third level</a:t>
            </a:r>
          </a:p>
          <a:p>
            <a:pPr lvl="3"/>
            <a:r>
              <a:rPr lang="en-US" sz="1470"/>
              <a:t>Fourth level</a:t>
            </a:r>
          </a:p>
          <a:p>
            <a:pPr lvl="4"/>
            <a:r>
              <a:rPr lang="en-US" sz="1470"/>
              <a:t>Fifth level</a:t>
            </a:r>
          </a:p>
        </p:txBody>
      </p:sp>
      <p:sp>
        <p:nvSpPr>
          <p:cNvPr id="8" name="Date Placeholder 7"/>
          <p:cNvSpPr>
            <a:spLocks noGrp="1"/>
          </p:cNvSpPr>
          <p:nvPr>
            <p:ph type="dt" sz="half" hasCustomPrompt="1"/>
          </p:nvPr>
        </p:nvSpPr>
        <p:spPr>
          <a:xfrm>
            <a:off x="657225" y="6527800"/>
            <a:ext cx="2743200" cy="266700"/>
          </a:xfrm>
        </p:spPr>
        <p:txBody>
          <a:bodyPr lIns="0" tIns="0" rIns="0" bIns="0"/>
          <a:lstStyle>
            <a:lvl1pPr algn="l">
              <a:defRPr sz="1200">
                <a:solidFill>
                  <a:schemeClr val="tx1"/>
                </a:solidFill>
              </a:defRPr>
            </a:lvl1pPr>
          </a:lstStyle>
          <a:p>
            <a:r>
              <a:rPr lang="en-US" altLang="zh-CN"/>
              <a:t>3/5/2025</a:t>
            </a:r>
          </a:p>
        </p:txBody>
      </p:sp>
      <p:sp>
        <p:nvSpPr>
          <p:cNvPr id="9" name="Footer Placeholder 8"/>
          <p:cNvSpPr>
            <a:spLocks noGrp="1"/>
          </p:cNvSpPr>
          <p:nvPr>
            <p:ph type="ftr" sz="quarter" hasCustomPrompt="1"/>
          </p:nvPr>
        </p:nvSpPr>
        <p:spPr>
          <a:xfrm>
            <a:off x="4267200" y="6527800"/>
            <a:ext cx="3657600" cy="266700"/>
          </a:xfrm>
        </p:spPr>
        <p:txBody>
          <a:bodyPr lIns="0" tIns="0" rIns="0" bIns="0"/>
          <a:lstStyle>
            <a:lvl1pPr algn="ctr">
              <a:defRPr sz="1200">
                <a:solidFill>
                  <a:schemeClr val="tx1"/>
                </a:solidFill>
              </a:defRPr>
            </a:lvl1pPr>
          </a:lstStyle>
          <a:p>
            <a:r>
              <a:rPr lang="en-US" altLang="zh-CN"/>
              <a:t>Sample Footer Text</a:t>
            </a:r>
          </a:p>
        </p:txBody>
      </p:sp>
      <p:sp>
        <p:nvSpPr>
          <p:cNvPr id="7" name="Slide Number Placeholder 6"/>
          <p:cNvSpPr>
            <a:spLocks noGrp="1"/>
          </p:cNvSpPr>
          <p:nvPr>
            <p:ph type="sldNum" sz="half" hasCustomPrompt="1"/>
          </p:nvPr>
        </p:nvSpPr>
        <p:spPr>
          <a:xfrm>
            <a:off x="9378949" y="6527800"/>
            <a:ext cx="2136775" cy="266700"/>
          </a:xfrm>
        </p:spPr>
        <p:txBody>
          <a:bodyPr lIns="0" tIns="0" rIns="0" bIns="0"/>
          <a:lstStyle>
            <a:lvl1pPr algn="r">
              <a:defRPr sz="1200">
                <a:solidFill>
                  <a:schemeClr val="tx1"/>
                </a:solidFill>
              </a:defRPr>
            </a:lvl1pPr>
          </a:lstStyle>
          <a:p>
            <a:fld id="{64D095EA-18D5-4754-B677-EAAE710458D2}" type="slidenum">
              <a:rPr lang="en-US" altLang="zh-CN" smtClean="0"/>
              <a:pPr/>
              <a:t>‹#›</a:t>
            </a:fld>
            <a:endParaRPr lang="en-US" altLang="zh-CN"/>
          </a:p>
        </p:txBody>
      </p:sp>
    </p:spTree>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654" r:id="rId7"/>
    <p:sldLayoutId id="2147483778" r:id="rId8"/>
    <p:sldLayoutId id="2147483779" r:id="rId9"/>
    <p:sldLayoutId id="2147483666" r:id="rId10"/>
    <p:sldLayoutId id="2147483782" r:id="rId11"/>
    <p:sldLayoutId id="2147483669" r:id="rId12"/>
    <p:sldLayoutId id="2147483701" r:id="rId13"/>
    <p:sldLayoutId id="2147483769" r:id="rId14"/>
    <p:sldLayoutId id="2147483770" r:id="rId15"/>
    <p:sldLayoutId id="2147483771" r:id="rId16"/>
    <p:sldLayoutId id="2147483772" r:id="rId17"/>
    <p:sldLayoutId id="2147483773" r:id="rId18"/>
    <p:sldLayoutId id="2147483774" r:id="rId19"/>
    <p:sldLayoutId id="2147483775" r:id="rId20"/>
    <p:sldLayoutId id="2147483776" r:id="rId21"/>
    <p:sldLayoutId id="2147483667" r:id="rId22"/>
    <p:sldLayoutId id="2147483668" r:id="rId23"/>
    <p:sldLayoutId id="2147483781" r:id="rId24"/>
    <p:sldLayoutId id="2147483670" r:id="rId25"/>
    <p:sldLayoutId id="2147483671" r:id="rId26"/>
    <p:sldLayoutId id="2147483672" r:id="rId27"/>
    <p:sldLayoutId id="2147483673" r:id="rId28"/>
    <p:sldLayoutId id="2147483674" r:id="rId29"/>
    <p:sldLayoutId id="2147483675" r:id="rId30"/>
    <p:sldLayoutId id="2147483676" r:id="rId31"/>
    <p:sldLayoutId id="2147483677" r:id="rId32"/>
    <p:sldLayoutId id="2147483678" r:id="rId33"/>
    <p:sldLayoutId id="2147483679" r:id="rId34"/>
    <p:sldLayoutId id="2147483680" r:id="rId35"/>
    <p:sldLayoutId id="2147483681" r:id="rId36"/>
    <p:sldLayoutId id="2147483682" r:id="rId37"/>
    <p:sldLayoutId id="2147483683" r:id="rId38"/>
    <p:sldLayoutId id="2147483684" r:id="rId39"/>
    <p:sldLayoutId id="2147483685" r:id="rId40"/>
    <p:sldLayoutId id="2147483686" r:id="rId41"/>
    <p:sldLayoutId id="2147483687" r:id="rId42"/>
    <p:sldLayoutId id="2147483688" r:id="rId43"/>
    <p:sldLayoutId id="2147483689" r:id="rId44"/>
    <p:sldLayoutId id="2147483690" r:id="rId45"/>
    <p:sldLayoutId id="2147483691" r:id="rId46"/>
    <p:sldLayoutId id="2147483692" r:id="rId47"/>
    <p:sldLayoutId id="2147483693" r:id="rId48"/>
    <p:sldLayoutId id="2147483694" r:id="rId49"/>
    <p:sldLayoutId id="2147483767" r:id="rId50"/>
    <p:sldLayoutId id="2147483768" r:id="rId51"/>
    <p:sldLayoutId id="2147483695" r:id="rId52"/>
    <p:sldLayoutId id="2147483696" r:id="rId53"/>
    <p:sldLayoutId id="2147483697" r:id="rId54"/>
    <p:sldLayoutId id="2147483698" r:id="rId55"/>
    <p:sldLayoutId id="2147483699" r:id="rId56"/>
    <p:sldLayoutId id="2147483700" r:id="rId57"/>
    <p:sldLayoutId id="2147483780" r:id="rId58"/>
    <p:sldLayoutId id="2147483702" r:id="rId59"/>
    <p:sldLayoutId id="2147483703" r:id="rId60"/>
    <p:sldLayoutId id="2147483704" r:id="rId61"/>
    <p:sldLayoutId id="2147483705" r:id="rId62"/>
    <p:sldLayoutId id="2147483706" r:id="rId63"/>
    <p:sldLayoutId id="2147483777" r:id="rId64"/>
  </p:sldLayoutIdLst>
  <p:hf sldNum="0" hdr="0" ftr="0" dt="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1"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3">
            <a:extLst>
              <a:ext uri="{FF2B5EF4-FFF2-40B4-BE49-F238E27FC236}">
                <a16:creationId xmlns:a16="http://schemas.microsoft.com/office/drawing/2014/main" id="{CDCDB3F9-C083-E428-E97B-C0CC63BC020A}"/>
              </a:ext>
            </a:extLst>
          </p:cNvPr>
          <p:cNvSpPr>
            <a:spLocks noGrp="1"/>
          </p:cNvSpPr>
          <p:nvPr>
            <p:ph type="dt" sz="half" idx="2"/>
          </p:nvPr>
        </p:nvSpPr>
        <p:spPr>
          <a:xfrm rot="16200000">
            <a:off x="11577948" y="230006"/>
            <a:ext cx="844062" cy="384047"/>
          </a:xfrm>
          <a:prstGeom prst="rect">
            <a:avLst/>
          </a:prstGeom>
        </p:spPr>
        <p:txBody>
          <a:bodyPr vert="horz" lIns="91440" tIns="45720" rIns="91440" bIns="45720" rtlCol="0" anchor="ctr"/>
          <a:lstStyle>
            <a:defPPr>
              <a:defRPr lang="en-US"/>
            </a:defPPr>
            <a:lvl1pPr marL="0" algn="ctr"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291CE83-67BA-4B15-B48A-7DC5C0636664}" type="datetime1">
              <a:rPr lang="en-US" smtClean="0"/>
              <a:pPr/>
              <a:t>7/21/2025</a:t>
            </a:fld>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9313725" y="3338288"/>
            <a:ext cx="5372505" cy="384047"/>
          </a:xfrm>
          <a:prstGeom prst="rect">
            <a:avLst/>
          </a:prstGeom>
          <a:noFill/>
        </p:spPr>
        <p:txBody>
          <a:bodyPr vert="horz" lIns="210312" tIns="45720" rIns="91440" bIns="45720" rtlCol="0" anchor="ctr"/>
          <a:lstStyle>
            <a:lvl1pPr algn="l">
              <a:defRPr sz="1200" b="1" cap="all" spc="300" baseline="0">
                <a:solidFill>
                  <a:schemeClr val="tx1"/>
                </a:solidFill>
                <a:latin typeface="+mj-lt"/>
              </a:defRPr>
            </a:lvl1pPr>
          </a:lstStyle>
          <a:p>
            <a:r>
              <a:rPr lang="en-US" dirty="0"/>
              <a:t>Presentation Title</a:t>
            </a:r>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679259" y="6345258"/>
            <a:ext cx="641433" cy="384048"/>
          </a:xfrm>
          <a:prstGeom prst="rect">
            <a:avLst/>
          </a:prstGeom>
        </p:spPr>
        <p:txBody>
          <a:bodyPr vert="horz" lIns="91440" tIns="45720" rIns="91440" bIns="45720" rtlCol="0" anchor="ctr"/>
          <a:lstStyle>
            <a:lvl1pPr algn="ctr">
              <a:defRPr sz="1400">
                <a:solidFill>
                  <a:schemeClr val="tx1"/>
                </a:solidFill>
              </a:defRPr>
            </a:lvl1pPr>
          </a:lstStyle>
          <a:p>
            <a:fld id="{09A01C0A-2BB6-49E7-91A3-DCB9F9F59583}" type="slidenum">
              <a:rPr lang="en-US" smtClean="0"/>
              <a:pPr/>
              <a:t>‹#›</a:t>
            </a:fld>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625490" y="2220977"/>
            <a:ext cx="10953964" cy="3955986"/>
          </a:xfrm>
          <a:prstGeom prst="rect">
            <a:avLst/>
          </a:prstGeom>
        </p:spPr>
        <p:txBody>
          <a:bodyPr vert="horz" lIns="9144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627058" y="640080"/>
            <a:ext cx="10953964" cy="1095059"/>
          </a:xfrm>
          <a:prstGeom prst="rect">
            <a:avLst/>
          </a:prstGeom>
        </p:spPr>
        <p:txBody>
          <a:bodyPr vert="horz" lIns="91440" tIns="91440" rIns="0" bIns="0" rtlCol="0" anchor="t">
            <a:noAutofit/>
          </a:bodyPr>
          <a:lstStyle/>
          <a:p>
            <a:r>
              <a:rPr lang="en-US"/>
              <a:t>Click to edit Master title style</a:t>
            </a:r>
            <a:endParaRPr lang="en-US" dirty="0"/>
          </a:p>
        </p:txBody>
      </p:sp>
    </p:spTree>
    <p:extLst>
      <p:ext uri="{BB962C8B-B14F-4D97-AF65-F5344CB8AC3E}">
        <p14:creationId xmlns:p14="http://schemas.microsoft.com/office/powerpoint/2010/main" val="1140760322"/>
      </p:ext>
    </p:extLst>
  </p:cSld>
  <p:clrMap bg1="lt1" tx1="dk1" bg2="lt2" tx2="dk2" accent1="accent1" accent2="accent2" accent3="accent3" accent4="accent4" accent5="accent5" accent6="accent6" hlink="hlink" folHlink="folHlink"/>
  <p:sldLayoutIdLst>
    <p:sldLayoutId id="2147483784" r:id="rId1"/>
    <p:sldLayoutId id="2147483785" r:id="rId2"/>
    <p:sldLayoutId id="2147483786" r:id="rId3"/>
    <p:sldLayoutId id="2147483787" r:id="rId4"/>
    <p:sldLayoutId id="2147483788" r:id="rId5"/>
    <p:sldLayoutId id="2147483789" r:id="rId6"/>
    <p:sldLayoutId id="2147483790" r:id="rId7"/>
    <p:sldLayoutId id="2147483791" r:id="rId8"/>
    <p:sldLayoutId id="2147483792" r:id="rId9"/>
    <p:sldLayoutId id="2147483793" r:id="rId10"/>
    <p:sldLayoutId id="2147483794" r:id="rId11"/>
    <p:sldLayoutId id="2147483795" r:id="rId12"/>
    <p:sldLayoutId id="2147483796" r:id="rId13"/>
    <p:sldLayoutId id="2147483797" r:id="rId14"/>
    <p:sldLayoutId id="2147483798" r:id="rId15"/>
    <p:sldLayoutId id="2147483799" r:id="rId16"/>
    <p:sldLayoutId id="2147483800" r:id="rId17"/>
    <p:sldLayoutId id="2147483801" r:id="rId18"/>
    <p:sldLayoutId id="2147483802" r:id="rId19"/>
    <p:sldLayoutId id="2147483803" r:id="rId20"/>
    <p:sldLayoutId id="2147483804" r:id="rId21"/>
    <p:sldLayoutId id="2147483805" r:id="rId22"/>
    <p:sldLayoutId id="2147483806" r:id="rId23"/>
    <p:sldLayoutId id="2147483807" r:id="rId24"/>
    <p:sldLayoutId id="2147483808" r:id="rId25"/>
    <p:sldLayoutId id="2147483809" r:id="rId26"/>
    <p:sldLayoutId id="2147483810" r:id="rId27"/>
    <p:sldLayoutId id="2147483811" r:id="rId28"/>
    <p:sldLayoutId id="2147483812" r:id="rId29"/>
    <p:sldLayoutId id="2147483813" r:id="rId30"/>
    <p:sldLayoutId id="2147483814" r:id="rId31"/>
    <p:sldLayoutId id="2147483815" r:id="rId32"/>
    <p:sldLayoutId id="2147483816" r:id="rId33"/>
    <p:sldLayoutId id="2147483817" r:id="rId34"/>
    <p:sldLayoutId id="2147483818" r:id="rId35"/>
    <p:sldLayoutId id="2147483819" r:id="rId36"/>
    <p:sldLayoutId id="2147483820" r:id="rId37"/>
    <p:sldLayoutId id="2147483821" r:id="rId38"/>
    <p:sldLayoutId id="2147483822" r:id="rId39"/>
    <p:sldLayoutId id="2147483823" r:id="rId40"/>
    <p:sldLayoutId id="2147483824" r:id="rId41"/>
    <p:sldLayoutId id="2147483825" r:id="rId42"/>
    <p:sldLayoutId id="2147483826" r:id="rId43"/>
    <p:sldLayoutId id="2147483827" r:id="rId44"/>
    <p:sldLayoutId id="2147483828" r:id="rId45"/>
    <p:sldLayoutId id="2147483829" r:id="rId46"/>
    <p:sldLayoutId id="2147483830" r:id="rId47"/>
    <p:sldLayoutId id="2147483831" r:id="rId48"/>
    <p:sldLayoutId id="2147483832" r:id="rId49"/>
    <p:sldLayoutId id="2147483833" r:id="rId50"/>
    <p:sldLayoutId id="2147483834" r:id="rId51"/>
    <p:sldLayoutId id="2147483835" r:id="rId52"/>
    <p:sldLayoutId id="2147483836" r:id="rId53"/>
    <p:sldLayoutId id="2147483837" r:id="rId54"/>
    <p:sldLayoutId id="2147483838" r:id="rId55"/>
    <p:sldLayoutId id="2147483839" r:id="rId56"/>
  </p:sldLayoutIdLst>
  <p:hf hdr="0" ftr="0"/>
  <p:txStyles>
    <p:titleStyle>
      <a:lvl1pPr algn="l" defTabSz="914400" rtl="0" eaLnBrk="1" latinLnBrk="0" hangingPunct="1">
        <a:lnSpc>
          <a:spcPct val="90000"/>
        </a:lnSpc>
        <a:spcBef>
          <a:spcPct val="0"/>
        </a:spcBef>
        <a:buNone/>
        <a:defRPr sz="32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mn-lt"/>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mn-lt"/>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6" orient="horz" pos="2160">
          <p15:clr>
            <a:srgbClr val="A4A3A4"/>
          </p15:clr>
        </p15:guide>
        <p15:guide id="27" orient="horz" pos="1152">
          <p15:clr>
            <a:srgbClr val="547EBF"/>
          </p15:clr>
        </p15:guide>
        <p15:guide id="28" pos="7440">
          <p15:clr>
            <a:srgbClr val="547EBF"/>
          </p15:clr>
        </p15:guide>
        <p15:guide id="29" orient="horz" pos="4080">
          <p15:clr>
            <a:srgbClr val="547EBF"/>
          </p15:clr>
        </p15:guide>
        <p15:guide id="30">
          <p15:clr>
            <a:srgbClr val="547EBF"/>
          </p15:clr>
        </p15:guide>
        <p15:guide id="31" pos="7680">
          <p15:clr>
            <a:srgbClr val="547EBF"/>
          </p15:clr>
        </p15:guide>
        <p15:guide id="32" pos="528">
          <p15:clr>
            <a:srgbClr val="547EBF"/>
          </p15:clr>
        </p15:guide>
        <p15:guide id="33" pos="6912">
          <p15:clr>
            <a:srgbClr val="547EBF"/>
          </p15:clr>
        </p15:guide>
        <p15:guide id="34" orient="horz" pos="240">
          <p15:clr>
            <a:srgbClr val="547EBF"/>
          </p15:clr>
        </p15:guide>
        <p15:guide id="35" orient="horz" pos="552">
          <p15:clr>
            <a:srgbClr val="547EBF"/>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xml"/><Relationship Id="rId1" Type="http://schemas.openxmlformats.org/officeDocument/2006/relationships/slideLayout" Target="../slideLayouts/slideLayout71.xml"/></Relationships>
</file>

<file path=ppt/slides/_rels/slide1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5.xml"/></Relationships>
</file>

<file path=ppt/slides/_rels/slide1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85.xml"/></Relationships>
</file>

<file path=ppt/slides/_rels/slide1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85.xml"/></Relationships>
</file>

<file path=ppt/slides/_rels/slide1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85.xml"/></Relationships>
</file>

<file path=ppt/slides/_rels/slide1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85.xml"/></Relationships>
</file>

<file path=ppt/slides/_rels/slide15.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C5300-AC43-F396-6E83-73A31578C20E}"/>
              </a:ext>
            </a:extLst>
          </p:cNvPr>
          <p:cNvSpPr>
            <a:spLocks noGrp="1"/>
          </p:cNvSpPr>
          <p:nvPr>
            <p:ph type="ctrTitle"/>
          </p:nvPr>
        </p:nvSpPr>
        <p:spPr>
          <a:xfrm>
            <a:off x="237067" y="417445"/>
            <a:ext cx="5091865" cy="2291888"/>
          </a:xfrm>
        </p:spPr>
        <p:txBody>
          <a:bodyPr anchor="b"/>
          <a:lstStyle/>
          <a:p>
            <a:r>
              <a:rPr lang="en-US" sz="4400" dirty="0">
                <a:latin typeface="Times New Roman" panose="02020603050405020304" pitchFamily="18" charset="0"/>
                <a:cs typeface="Times New Roman" panose="02020603050405020304" pitchFamily="18" charset="0"/>
              </a:rPr>
              <a:t>Wine </a:t>
            </a:r>
            <a:r>
              <a:rPr lang="en-US" sz="4400" dirty="0" err="1">
                <a:latin typeface="Times New Roman" panose="02020603050405020304" pitchFamily="18" charset="0"/>
                <a:cs typeface="Times New Roman" panose="02020603050405020304" pitchFamily="18" charset="0"/>
              </a:rPr>
              <a:t>datset</a:t>
            </a:r>
            <a:endParaRPr lang="en-US" sz="4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6A3BE460-3185-CD59-0215-356A228DF2B6}"/>
              </a:ext>
            </a:extLst>
          </p:cNvPr>
          <p:cNvSpPr>
            <a:spLocks noGrp="1"/>
          </p:cNvSpPr>
          <p:nvPr>
            <p:ph type="subTitle" idx="1"/>
          </p:nvPr>
        </p:nvSpPr>
        <p:spPr>
          <a:xfrm>
            <a:off x="237067" y="3120959"/>
            <a:ext cx="5091864" cy="1916707"/>
          </a:xfrm>
        </p:spPr>
        <p:txBody>
          <a:bodyPr/>
          <a:lstStyle/>
          <a:p>
            <a:r>
              <a:rPr lang="en-US" b="1" dirty="0">
                <a:latin typeface="Times New Roman" panose="02020603050405020304" pitchFamily="18" charset="0"/>
                <a:cs typeface="Times New Roman" panose="02020603050405020304" pitchFamily="18" charset="0"/>
              </a:rPr>
              <a:t>Presented by</a:t>
            </a:r>
          </a:p>
          <a:p>
            <a:r>
              <a:rPr lang="en-US" b="1" dirty="0">
                <a:latin typeface="Times New Roman" panose="02020603050405020304" pitchFamily="18" charset="0"/>
                <a:cs typeface="Times New Roman" panose="02020603050405020304" pitchFamily="18" charset="0"/>
              </a:rPr>
              <a:t>                NELOFER SHAIK</a:t>
            </a:r>
          </a:p>
        </p:txBody>
      </p:sp>
      <p:pic>
        <p:nvPicPr>
          <p:cNvPr id="5122" name="Picture 2" descr="7 Best Libraries for Machine Learning Explained - KDnuggets">
            <a:extLst>
              <a:ext uri="{FF2B5EF4-FFF2-40B4-BE49-F238E27FC236}">
                <a16:creationId xmlns:a16="http://schemas.microsoft.com/office/drawing/2014/main" id="{ED6C1F22-6554-C6AC-DCD1-3222500818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6532" y="0"/>
            <a:ext cx="6485467" cy="68580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74887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A5F9AE-2647-4E20-D25B-4E0214D2B3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6EBE0F-5BD5-D2CE-7782-8D76DE6FF38A}"/>
              </a:ext>
            </a:extLst>
          </p:cNvPr>
          <p:cNvSpPr>
            <a:spLocks noGrp="1"/>
          </p:cNvSpPr>
          <p:nvPr>
            <p:ph type="title"/>
          </p:nvPr>
        </p:nvSpPr>
        <p:spPr>
          <a:xfrm>
            <a:off x="454636" y="614001"/>
            <a:ext cx="10890498" cy="1185544"/>
          </a:xfrm>
        </p:spPr>
        <p:txBody>
          <a:bodyPr/>
          <a:lstStyle/>
          <a:p>
            <a:r>
              <a:rPr lang="en-US" sz="2800" spc="0" dirty="0">
                <a:solidFill>
                  <a:srgbClr val="002060"/>
                </a:solidFill>
                <a:latin typeface="Times New Roman" panose="02020603050405020304" pitchFamily="18" charset="0"/>
                <a:cs typeface="Times New Roman" panose="02020603050405020304" pitchFamily="18" charset="0"/>
              </a:rPr>
              <a:t>Question2:</a:t>
            </a:r>
            <a:br>
              <a:rPr lang="en-US" sz="1400" dirty="0"/>
            </a:br>
            <a:r>
              <a:rPr lang="en-US" sz="1600" cap="none" spc="0" dirty="0"/>
              <a:t>How is `fixed acidity` correlated to the quality of the wine? How does the alcohol content affect the quality? How is the `free </a:t>
            </a:r>
            <a:r>
              <a:rPr lang="en-US" sz="1600" cap="none" spc="0" dirty="0" err="1"/>
              <a:t>sulphur</a:t>
            </a:r>
            <a:r>
              <a:rPr lang="en-US" sz="1600" cap="none" spc="0" dirty="0"/>
              <a:t> dioxide` content correlated to the quality of the wine?</a:t>
            </a:r>
            <a:br>
              <a:rPr lang="en-IN" sz="1400" dirty="0"/>
            </a:br>
            <a:endParaRPr lang="en-US" sz="1400" dirty="0"/>
          </a:p>
        </p:txBody>
      </p:sp>
      <p:sp>
        <p:nvSpPr>
          <p:cNvPr id="4" name="Text Placeholder 3">
            <a:extLst>
              <a:ext uri="{FF2B5EF4-FFF2-40B4-BE49-F238E27FC236}">
                <a16:creationId xmlns:a16="http://schemas.microsoft.com/office/drawing/2014/main" id="{20EF95FC-F2D9-EC20-A1E7-7DE79DC956CD}"/>
              </a:ext>
            </a:extLst>
          </p:cNvPr>
          <p:cNvSpPr>
            <a:spLocks noGrp="1"/>
          </p:cNvSpPr>
          <p:nvPr>
            <p:ph sz="quarter" idx="14"/>
          </p:nvPr>
        </p:nvSpPr>
        <p:spPr>
          <a:xfrm>
            <a:off x="475494" y="1742442"/>
            <a:ext cx="7129266" cy="4422137"/>
          </a:xfrm>
        </p:spPr>
        <p:txBody>
          <a:bodyPr/>
          <a:lstStyle/>
          <a:p>
            <a:r>
              <a:rPr lang="en-US" b="1" dirty="0">
                <a:latin typeface="Times New Roman" panose="02020603050405020304" pitchFamily="18" charset="0"/>
                <a:cs typeface="Times New Roman" panose="02020603050405020304" pitchFamily="18" charset="0"/>
              </a:rPr>
              <a:t>Code:</a:t>
            </a:r>
          </a:p>
          <a:p>
            <a:r>
              <a:rPr lang="en-IN" dirty="0" err="1">
                <a:latin typeface="Times New Roman" panose="02020603050405020304" pitchFamily="18" charset="0"/>
                <a:cs typeface="Times New Roman" panose="02020603050405020304" pitchFamily="18" charset="0"/>
              </a:rPr>
              <a:t>corr_fixed_acidity</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['fixed acidity'].</a:t>
            </a:r>
            <a:r>
              <a:rPr lang="en-IN" dirty="0" err="1">
                <a:latin typeface="Times New Roman" panose="02020603050405020304" pitchFamily="18" charset="0"/>
                <a:cs typeface="Times New Roman" panose="02020603050405020304" pitchFamily="18" charset="0"/>
              </a:rPr>
              <a:t>corr</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['quality'])</a:t>
            </a:r>
          </a:p>
          <a:p>
            <a:r>
              <a:rPr lang="en-IN" dirty="0" err="1">
                <a:latin typeface="Times New Roman" panose="02020603050405020304" pitchFamily="18" charset="0"/>
                <a:cs typeface="Times New Roman" panose="02020603050405020304" pitchFamily="18" charset="0"/>
              </a:rPr>
              <a:t>corr_alcohol</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['alcohol'].</a:t>
            </a:r>
            <a:r>
              <a:rPr lang="en-IN" dirty="0" err="1">
                <a:latin typeface="Times New Roman" panose="02020603050405020304" pitchFamily="18" charset="0"/>
                <a:cs typeface="Times New Roman" panose="02020603050405020304" pitchFamily="18" charset="0"/>
              </a:rPr>
              <a:t>corr</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['quality'])</a:t>
            </a:r>
          </a:p>
          <a:p>
            <a:r>
              <a:rPr lang="en-IN" dirty="0" err="1">
                <a:latin typeface="Times New Roman" panose="02020603050405020304" pitchFamily="18" charset="0"/>
                <a:cs typeface="Times New Roman" panose="02020603050405020304" pitchFamily="18" charset="0"/>
              </a:rPr>
              <a:t>corr_free_sulfur_dioxide</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['free </a:t>
            </a:r>
            <a:r>
              <a:rPr lang="en-IN" dirty="0" err="1">
                <a:latin typeface="Times New Roman" panose="02020603050405020304" pitchFamily="18" charset="0"/>
                <a:cs typeface="Times New Roman" panose="02020603050405020304" pitchFamily="18" charset="0"/>
              </a:rPr>
              <a:t>sulfur</a:t>
            </a:r>
            <a:r>
              <a:rPr lang="en-IN" dirty="0">
                <a:latin typeface="Times New Roman" panose="02020603050405020304" pitchFamily="18" charset="0"/>
                <a:cs typeface="Times New Roman" panose="02020603050405020304" pitchFamily="18" charset="0"/>
              </a:rPr>
              <a:t> dioxide'].</a:t>
            </a:r>
            <a:r>
              <a:rPr lang="en-IN" dirty="0" err="1">
                <a:latin typeface="Times New Roman" panose="02020603050405020304" pitchFamily="18" charset="0"/>
                <a:cs typeface="Times New Roman" panose="02020603050405020304" pitchFamily="18" charset="0"/>
              </a:rPr>
              <a:t>corr</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['quality'])</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print(</a:t>
            </a:r>
            <a:r>
              <a:rPr lang="en-IN" dirty="0" err="1">
                <a:latin typeface="Times New Roman" panose="02020603050405020304" pitchFamily="18" charset="0"/>
                <a:cs typeface="Times New Roman" panose="02020603050405020304" pitchFamily="18" charset="0"/>
              </a:rPr>
              <a:t>f"Correlation</a:t>
            </a:r>
            <a:r>
              <a:rPr lang="en-IN" dirty="0">
                <a:latin typeface="Times New Roman" panose="02020603050405020304" pitchFamily="18" charset="0"/>
                <a:cs typeface="Times New Roman" panose="02020603050405020304" pitchFamily="18" charset="0"/>
              </a:rPr>
              <a:t> between fixed acidity and quality: {corr_fixed_acidity:.3f}")</a:t>
            </a:r>
          </a:p>
          <a:p>
            <a:r>
              <a:rPr lang="en-IN" dirty="0">
                <a:latin typeface="Times New Roman" panose="02020603050405020304" pitchFamily="18" charset="0"/>
                <a:cs typeface="Times New Roman" panose="02020603050405020304" pitchFamily="18" charset="0"/>
              </a:rPr>
              <a:t>print(</a:t>
            </a:r>
            <a:r>
              <a:rPr lang="en-IN" dirty="0" err="1">
                <a:latin typeface="Times New Roman" panose="02020603050405020304" pitchFamily="18" charset="0"/>
                <a:cs typeface="Times New Roman" panose="02020603050405020304" pitchFamily="18" charset="0"/>
              </a:rPr>
              <a:t>f"Correlation</a:t>
            </a:r>
            <a:r>
              <a:rPr lang="en-IN" dirty="0">
                <a:latin typeface="Times New Roman" panose="02020603050405020304" pitchFamily="18" charset="0"/>
                <a:cs typeface="Times New Roman" panose="02020603050405020304" pitchFamily="18" charset="0"/>
              </a:rPr>
              <a:t> between alcohol content and quality: {corr_alcohol:.3f}")</a:t>
            </a:r>
          </a:p>
          <a:p>
            <a:r>
              <a:rPr lang="en-IN" dirty="0">
                <a:latin typeface="Times New Roman" panose="02020603050405020304" pitchFamily="18" charset="0"/>
                <a:cs typeface="Times New Roman" panose="02020603050405020304" pitchFamily="18" charset="0"/>
              </a:rPr>
              <a:t>print(</a:t>
            </a:r>
            <a:r>
              <a:rPr lang="en-IN" dirty="0" err="1">
                <a:latin typeface="Times New Roman" panose="02020603050405020304" pitchFamily="18" charset="0"/>
                <a:cs typeface="Times New Roman" panose="02020603050405020304" pitchFamily="18" charset="0"/>
              </a:rPr>
              <a:t>f"Correlation</a:t>
            </a:r>
            <a:r>
              <a:rPr lang="en-IN" dirty="0">
                <a:latin typeface="Times New Roman" panose="02020603050405020304" pitchFamily="18" charset="0"/>
                <a:cs typeface="Times New Roman" panose="02020603050405020304" pitchFamily="18" charset="0"/>
              </a:rPr>
              <a:t> between free </a:t>
            </a:r>
            <a:r>
              <a:rPr lang="en-IN" dirty="0" err="1">
                <a:latin typeface="Times New Roman" panose="02020603050405020304" pitchFamily="18" charset="0"/>
                <a:cs typeface="Times New Roman" panose="02020603050405020304" pitchFamily="18" charset="0"/>
              </a:rPr>
              <a:t>sulfur</a:t>
            </a:r>
            <a:r>
              <a:rPr lang="en-IN" dirty="0">
                <a:latin typeface="Times New Roman" panose="02020603050405020304" pitchFamily="18" charset="0"/>
                <a:cs typeface="Times New Roman" panose="02020603050405020304" pitchFamily="18" charset="0"/>
              </a:rPr>
              <a:t> dioxide and quality: {corr_free_sulfur_dioxide:.3f}")</a:t>
            </a:r>
          </a:p>
          <a:p>
            <a:pPr>
              <a:lnSpc>
                <a:spcPts val="1425"/>
              </a:lnSpc>
            </a:pPr>
            <a:br>
              <a:rPr lang="en-IN" sz="1600" b="0" dirty="0">
                <a:solidFill>
                  <a:srgbClr val="000000"/>
                </a:solidFill>
                <a:effectLst/>
                <a:latin typeface="Times New Roman" panose="02020603050405020304" pitchFamily="18" charset="0"/>
                <a:cs typeface="Times New Roman" panose="02020603050405020304" pitchFamily="18" charset="0"/>
              </a:rPr>
            </a:br>
            <a:endParaRPr lang="en-IN" sz="1600" b="0" dirty="0">
              <a:solidFill>
                <a:srgbClr val="000000"/>
              </a:solidFill>
              <a:effectLst/>
              <a:latin typeface="Times New Roman" panose="02020603050405020304" pitchFamily="18" charset="0"/>
              <a:cs typeface="Times New Roman" panose="02020603050405020304" pitchFamily="18" charset="0"/>
            </a:endParaRPr>
          </a:p>
          <a:p>
            <a:pPr>
              <a:lnSpc>
                <a:spcPts val="1425"/>
              </a:lnSpc>
            </a:pPr>
            <a:br>
              <a:rPr lang="en-IN" b="0" dirty="0">
                <a:solidFill>
                  <a:srgbClr val="000000"/>
                </a:solidFill>
                <a:effectLst/>
                <a:latin typeface="Times New Roman" panose="02020603050405020304" pitchFamily="18" charset="0"/>
                <a:cs typeface="Times New Roman" panose="02020603050405020304" pitchFamily="18" charset="0"/>
              </a:rPr>
            </a:br>
            <a:br>
              <a:rPr lang="en-IN" b="0" dirty="0">
                <a:solidFill>
                  <a:srgbClr val="000000"/>
                </a:solidFill>
                <a:effectLst/>
                <a:latin typeface="Times New Roman" panose="02020603050405020304" pitchFamily="18" charset="0"/>
                <a:cs typeface="Times New Roman" panose="02020603050405020304" pitchFamily="18" charset="0"/>
              </a:rPr>
            </a:br>
            <a:endParaRPr lang="en-IN" b="0" dirty="0">
              <a:solidFill>
                <a:srgbClr val="000000"/>
              </a:solidFill>
              <a:effectLst/>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B29E2C5-2B91-27A8-6989-4412B90D9A66}"/>
              </a:ext>
            </a:extLst>
          </p:cNvPr>
          <p:cNvPicPr>
            <a:picLocks noChangeAspect="1"/>
          </p:cNvPicPr>
          <p:nvPr/>
        </p:nvPicPr>
        <p:blipFill>
          <a:blip r:embed="rId2"/>
          <a:stretch>
            <a:fillRect/>
          </a:stretch>
        </p:blipFill>
        <p:spPr>
          <a:xfrm>
            <a:off x="7490459" y="1819275"/>
            <a:ext cx="3604261" cy="4345304"/>
          </a:xfrm>
          <a:prstGeom prst="rect">
            <a:avLst/>
          </a:prstGeom>
        </p:spPr>
      </p:pic>
    </p:spTree>
    <p:extLst>
      <p:ext uri="{BB962C8B-B14F-4D97-AF65-F5344CB8AC3E}">
        <p14:creationId xmlns:p14="http://schemas.microsoft.com/office/powerpoint/2010/main" val="3375444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56DFCA-91B9-2B0E-7145-28CE29DB7D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3B2C18-6329-2F53-595C-188B699D0900}"/>
              </a:ext>
            </a:extLst>
          </p:cNvPr>
          <p:cNvSpPr>
            <a:spLocks noGrp="1"/>
          </p:cNvSpPr>
          <p:nvPr>
            <p:ph type="title"/>
          </p:nvPr>
        </p:nvSpPr>
        <p:spPr>
          <a:xfrm>
            <a:off x="399294" y="556899"/>
            <a:ext cx="10890498" cy="1185544"/>
          </a:xfrm>
        </p:spPr>
        <p:txBody>
          <a:bodyPr/>
          <a:lstStyle/>
          <a:p>
            <a:r>
              <a:rPr lang="en-US" sz="2800" spc="0" dirty="0">
                <a:solidFill>
                  <a:srgbClr val="002060"/>
                </a:solidFill>
                <a:latin typeface="Times New Roman" panose="02020603050405020304" pitchFamily="18" charset="0"/>
                <a:cs typeface="Times New Roman" panose="02020603050405020304" pitchFamily="18" charset="0"/>
              </a:rPr>
              <a:t>Question3:</a:t>
            </a:r>
            <a:br>
              <a:rPr lang="en-US" sz="1600" dirty="0"/>
            </a:br>
            <a:r>
              <a:rPr lang="en-US" sz="1600" cap="none" spc="0" dirty="0">
                <a:latin typeface="Times New Roman" panose="02020603050405020304" pitchFamily="18" charset="0"/>
                <a:cs typeface="Times New Roman" panose="02020603050405020304" pitchFamily="18" charset="0"/>
              </a:rPr>
              <a:t>What is the average `residual sugar` for the best quality wine and the lowest quality wine in the dataset?</a:t>
            </a:r>
            <a:br>
              <a:rPr lang="en-IN" sz="1600" dirty="0"/>
            </a:br>
            <a:br>
              <a:rPr lang="en-IN" sz="900" dirty="0">
                <a:effectLst/>
                <a:latin typeface="Calibri" panose="020F0502020204030204" pitchFamily="34" charset="0"/>
                <a:ea typeface="Calibri" panose="020F0502020204030204" pitchFamily="34" charset="0"/>
                <a:cs typeface="Times New Roman" panose="02020603050405020304" pitchFamily="18" charset="0"/>
              </a:rPr>
            </a:br>
            <a:endParaRPr lang="en-US" sz="1600" dirty="0"/>
          </a:p>
        </p:txBody>
      </p:sp>
      <p:sp>
        <p:nvSpPr>
          <p:cNvPr id="4" name="Text Placeholder 3">
            <a:extLst>
              <a:ext uri="{FF2B5EF4-FFF2-40B4-BE49-F238E27FC236}">
                <a16:creationId xmlns:a16="http://schemas.microsoft.com/office/drawing/2014/main" id="{BB6BF269-6AA4-1ED1-DE29-DB2FFB112A2F}"/>
              </a:ext>
            </a:extLst>
          </p:cNvPr>
          <p:cNvSpPr>
            <a:spLocks noGrp="1"/>
          </p:cNvSpPr>
          <p:nvPr>
            <p:ph sz="quarter" idx="14"/>
          </p:nvPr>
        </p:nvSpPr>
        <p:spPr>
          <a:xfrm>
            <a:off x="475494" y="1742443"/>
            <a:ext cx="6397746" cy="4399278"/>
          </a:xfrm>
        </p:spPr>
        <p:txBody>
          <a:bodyPr/>
          <a:lstStyle/>
          <a:p>
            <a:r>
              <a:rPr lang="en-US" b="1" dirty="0">
                <a:latin typeface="Times New Roman" panose="02020603050405020304" pitchFamily="18" charset="0"/>
                <a:cs typeface="Times New Roman" panose="02020603050405020304" pitchFamily="18" charset="0"/>
              </a:rPr>
              <a:t>Code:</a:t>
            </a:r>
          </a:p>
          <a:p>
            <a:r>
              <a:rPr lang="en-IN" dirty="0" err="1">
                <a:latin typeface="Times New Roman" panose="02020603050405020304" pitchFamily="18" charset="0"/>
                <a:cs typeface="Times New Roman" panose="02020603050405020304" pitchFamily="18" charset="0"/>
              </a:rPr>
              <a:t>best_quality</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['quality'].max()</a:t>
            </a:r>
          </a:p>
          <a:p>
            <a:r>
              <a:rPr lang="en-IN" dirty="0" err="1">
                <a:latin typeface="Times New Roman" panose="02020603050405020304" pitchFamily="18" charset="0"/>
                <a:cs typeface="Times New Roman" panose="02020603050405020304" pitchFamily="18" charset="0"/>
              </a:rPr>
              <a:t>worst_quality</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['quality'].min()</a:t>
            </a:r>
            <a:br>
              <a:rPr lang="en-IN" dirty="0">
                <a:latin typeface="Times New Roman" panose="02020603050405020304" pitchFamily="18" charset="0"/>
                <a:cs typeface="Times New Roman" panose="02020603050405020304" pitchFamily="18" charset="0"/>
              </a:rPr>
            </a:br>
            <a:r>
              <a:rPr lang="en-IN" dirty="0" err="1">
                <a:latin typeface="Times New Roman" panose="02020603050405020304" pitchFamily="18" charset="0"/>
                <a:cs typeface="Times New Roman" panose="02020603050405020304" pitchFamily="18" charset="0"/>
              </a:rPr>
              <a:t>avg_sugar_best</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['quality'] == </a:t>
            </a:r>
            <a:r>
              <a:rPr lang="en-IN" dirty="0" err="1">
                <a:latin typeface="Times New Roman" panose="02020603050405020304" pitchFamily="18" charset="0"/>
                <a:cs typeface="Times New Roman" panose="02020603050405020304" pitchFamily="18" charset="0"/>
              </a:rPr>
              <a:t>best_quality</a:t>
            </a:r>
            <a:r>
              <a:rPr lang="en-IN" dirty="0">
                <a:latin typeface="Times New Roman" panose="02020603050405020304" pitchFamily="18" charset="0"/>
                <a:cs typeface="Times New Roman" panose="02020603050405020304" pitchFamily="18" charset="0"/>
              </a:rPr>
              <a:t>]['residual sugar'].mean()</a:t>
            </a:r>
          </a:p>
          <a:p>
            <a:r>
              <a:rPr lang="en-IN" dirty="0" err="1">
                <a:latin typeface="Times New Roman" panose="02020603050405020304" pitchFamily="18" charset="0"/>
                <a:cs typeface="Times New Roman" panose="02020603050405020304" pitchFamily="18" charset="0"/>
              </a:rPr>
              <a:t>avg_sugar_worst</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['quality'] == </a:t>
            </a:r>
            <a:r>
              <a:rPr lang="en-IN" dirty="0" err="1">
                <a:latin typeface="Times New Roman" panose="02020603050405020304" pitchFamily="18" charset="0"/>
                <a:cs typeface="Times New Roman" panose="02020603050405020304" pitchFamily="18" charset="0"/>
              </a:rPr>
              <a:t>worst_quality</a:t>
            </a:r>
            <a:r>
              <a:rPr lang="en-IN" dirty="0">
                <a:latin typeface="Times New Roman" panose="02020603050405020304" pitchFamily="18" charset="0"/>
                <a:cs typeface="Times New Roman" panose="02020603050405020304" pitchFamily="18" charset="0"/>
              </a:rPr>
              <a:t>]['residual sugar'].mean()</a:t>
            </a:r>
          </a:p>
          <a:p>
            <a:r>
              <a:rPr lang="en-IN" dirty="0">
                <a:latin typeface="Times New Roman" panose="02020603050405020304" pitchFamily="18" charset="0"/>
                <a:cs typeface="Times New Roman" panose="02020603050405020304" pitchFamily="18" charset="0"/>
              </a:rPr>
              <a:t>print(</a:t>
            </a:r>
            <a:r>
              <a:rPr lang="en-IN" dirty="0" err="1">
                <a:latin typeface="Times New Roman" panose="02020603050405020304" pitchFamily="18" charset="0"/>
                <a:cs typeface="Times New Roman" panose="02020603050405020304" pitchFamily="18" charset="0"/>
              </a:rPr>
              <a:t>f"Average</a:t>
            </a:r>
            <a:r>
              <a:rPr lang="en-IN" dirty="0">
                <a:latin typeface="Times New Roman" panose="02020603050405020304" pitchFamily="18" charset="0"/>
                <a:cs typeface="Times New Roman" panose="02020603050405020304" pitchFamily="18" charset="0"/>
              </a:rPr>
              <a:t> residual sugar for best quality wine (quality = {</a:t>
            </a:r>
            <a:r>
              <a:rPr lang="en-IN" dirty="0" err="1">
                <a:latin typeface="Times New Roman" panose="02020603050405020304" pitchFamily="18" charset="0"/>
                <a:cs typeface="Times New Roman" panose="02020603050405020304" pitchFamily="18" charset="0"/>
              </a:rPr>
              <a:t>best_quality</a:t>
            </a:r>
            <a:r>
              <a:rPr lang="en-IN" dirty="0">
                <a:latin typeface="Times New Roman" panose="02020603050405020304" pitchFamily="18" charset="0"/>
                <a:cs typeface="Times New Roman" panose="02020603050405020304" pitchFamily="18" charset="0"/>
              </a:rPr>
              <a:t>}): {avg_sugar_best:.3f} g/L")</a:t>
            </a:r>
          </a:p>
          <a:p>
            <a:r>
              <a:rPr lang="en-IN" dirty="0">
                <a:latin typeface="Times New Roman" panose="02020603050405020304" pitchFamily="18" charset="0"/>
                <a:cs typeface="Times New Roman" panose="02020603050405020304" pitchFamily="18" charset="0"/>
              </a:rPr>
              <a:t>print(</a:t>
            </a:r>
            <a:r>
              <a:rPr lang="en-IN" dirty="0" err="1">
                <a:latin typeface="Times New Roman" panose="02020603050405020304" pitchFamily="18" charset="0"/>
                <a:cs typeface="Times New Roman" panose="02020603050405020304" pitchFamily="18" charset="0"/>
              </a:rPr>
              <a:t>f"Average</a:t>
            </a:r>
            <a:r>
              <a:rPr lang="en-IN" dirty="0">
                <a:latin typeface="Times New Roman" panose="02020603050405020304" pitchFamily="18" charset="0"/>
                <a:cs typeface="Times New Roman" panose="02020603050405020304" pitchFamily="18" charset="0"/>
              </a:rPr>
              <a:t> residual sugar for worst quality wine (quality = {</a:t>
            </a:r>
            <a:r>
              <a:rPr lang="en-IN" dirty="0" err="1">
                <a:latin typeface="Times New Roman" panose="02020603050405020304" pitchFamily="18" charset="0"/>
                <a:cs typeface="Times New Roman" panose="02020603050405020304" pitchFamily="18" charset="0"/>
              </a:rPr>
              <a:t>worst_quality</a:t>
            </a:r>
            <a:r>
              <a:rPr lang="en-IN" dirty="0">
                <a:latin typeface="Times New Roman" panose="02020603050405020304" pitchFamily="18" charset="0"/>
                <a:cs typeface="Times New Roman" panose="02020603050405020304" pitchFamily="18" charset="0"/>
              </a:rPr>
              <a:t>}): {avg_sugar_worst:.3f} g/L")</a:t>
            </a:r>
          </a:p>
          <a:p>
            <a:pPr>
              <a:lnSpc>
                <a:spcPts val="1425"/>
              </a:lnSpc>
            </a:pPr>
            <a:br>
              <a:rPr lang="en-IN" sz="1600" b="0" dirty="0">
                <a:solidFill>
                  <a:srgbClr val="000000"/>
                </a:solidFill>
                <a:effectLst/>
                <a:latin typeface="Times New Roman" panose="02020603050405020304" pitchFamily="18" charset="0"/>
                <a:cs typeface="Times New Roman" panose="02020603050405020304" pitchFamily="18" charset="0"/>
              </a:rPr>
            </a:br>
            <a:endParaRPr lang="en-IN" sz="1600" b="0" dirty="0">
              <a:solidFill>
                <a:srgbClr val="000000"/>
              </a:solidFill>
              <a:effectLst/>
              <a:latin typeface="Times New Roman" panose="02020603050405020304" pitchFamily="18" charset="0"/>
              <a:cs typeface="Times New Roman" panose="02020603050405020304" pitchFamily="18" charset="0"/>
            </a:endParaRPr>
          </a:p>
          <a:p>
            <a:pPr>
              <a:lnSpc>
                <a:spcPts val="1425"/>
              </a:lnSpc>
            </a:pPr>
            <a:br>
              <a:rPr lang="en-IN" b="0" dirty="0">
                <a:solidFill>
                  <a:srgbClr val="000000"/>
                </a:solidFill>
                <a:effectLst/>
                <a:latin typeface="Times New Roman" panose="02020603050405020304" pitchFamily="18" charset="0"/>
                <a:cs typeface="Times New Roman" panose="02020603050405020304" pitchFamily="18" charset="0"/>
              </a:rPr>
            </a:br>
            <a:br>
              <a:rPr lang="en-IN" b="0" dirty="0">
                <a:solidFill>
                  <a:srgbClr val="000000"/>
                </a:solidFill>
                <a:effectLst/>
                <a:latin typeface="Times New Roman" panose="02020603050405020304" pitchFamily="18" charset="0"/>
                <a:cs typeface="Times New Roman" panose="02020603050405020304" pitchFamily="18" charset="0"/>
              </a:rPr>
            </a:br>
            <a:endParaRPr lang="en-IN" b="0" dirty="0">
              <a:solidFill>
                <a:srgbClr val="000000"/>
              </a:solidFill>
              <a:effectLst/>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0FA09F1D-0127-02B9-8FAF-959199538F9B}"/>
              </a:ext>
            </a:extLst>
          </p:cNvPr>
          <p:cNvPicPr>
            <a:picLocks noChangeAspect="1"/>
          </p:cNvPicPr>
          <p:nvPr/>
        </p:nvPicPr>
        <p:blipFill>
          <a:blip r:embed="rId2"/>
          <a:stretch>
            <a:fillRect/>
          </a:stretch>
        </p:blipFill>
        <p:spPr>
          <a:xfrm>
            <a:off x="7025640" y="2114550"/>
            <a:ext cx="4107180" cy="3554730"/>
          </a:xfrm>
          <a:prstGeom prst="rect">
            <a:avLst/>
          </a:prstGeom>
        </p:spPr>
      </p:pic>
    </p:spTree>
    <p:extLst>
      <p:ext uri="{BB962C8B-B14F-4D97-AF65-F5344CB8AC3E}">
        <p14:creationId xmlns:p14="http://schemas.microsoft.com/office/powerpoint/2010/main" val="2567330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887F19-3D3F-802E-4273-21744DA994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5E9424-B93D-87D6-D148-6C3AEB060D7C}"/>
              </a:ext>
            </a:extLst>
          </p:cNvPr>
          <p:cNvSpPr>
            <a:spLocks noGrp="1"/>
          </p:cNvSpPr>
          <p:nvPr>
            <p:ph type="title"/>
          </p:nvPr>
        </p:nvSpPr>
        <p:spPr>
          <a:xfrm>
            <a:off x="384054" y="411480"/>
            <a:ext cx="10890498" cy="1601425"/>
          </a:xfrm>
        </p:spPr>
        <p:txBody>
          <a:bodyPr/>
          <a:lstStyle/>
          <a:p>
            <a:r>
              <a:rPr lang="en-US" sz="2800" cap="none" spc="0" dirty="0">
                <a:solidFill>
                  <a:srgbClr val="002060"/>
                </a:solidFill>
                <a:latin typeface="Times New Roman" panose="02020603050405020304" pitchFamily="18" charset="0"/>
                <a:cs typeface="Times New Roman" panose="02020603050405020304" pitchFamily="18" charset="0"/>
              </a:rPr>
              <a:t>QUESTION4:</a:t>
            </a:r>
            <a:br>
              <a:rPr lang="en-US" sz="1600" dirty="0"/>
            </a:br>
            <a:r>
              <a:rPr lang="en-US" sz="1600" cap="none" spc="0" dirty="0">
                <a:latin typeface="Times New Roman" panose="02020603050405020304" pitchFamily="18" charset="0"/>
                <a:cs typeface="Times New Roman" panose="02020603050405020304" pitchFamily="18" charset="0"/>
              </a:rPr>
              <a:t>Does `volatile acidity` has an effect over the quality of the wine samples in the dataset?</a:t>
            </a:r>
            <a:br>
              <a:rPr lang="en-IN" sz="1600" dirty="0"/>
            </a:br>
            <a:br>
              <a:rPr lang="en-IN" sz="1050" dirty="0">
                <a:effectLst/>
                <a:latin typeface="Calibri" panose="020F0502020204030204" pitchFamily="34" charset="0"/>
                <a:ea typeface="Calibri" panose="020F0502020204030204" pitchFamily="34" charset="0"/>
                <a:cs typeface="Times New Roman" panose="02020603050405020304" pitchFamily="18" charset="0"/>
              </a:rPr>
            </a:br>
            <a:r>
              <a:rPr lang="en-US" sz="900" b="0" dirty="0">
                <a:effectLst/>
                <a:latin typeface="Calibri" panose="020F0502020204030204" pitchFamily="34" charset="0"/>
                <a:ea typeface="Calibri" panose="020F0502020204030204" pitchFamily="34" charset="0"/>
                <a:cs typeface="Times New Roman" panose="02020603050405020304" pitchFamily="18" charset="0"/>
              </a:rPr>
              <a:t>.</a:t>
            </a:r>
            <a:br>
              <a:rPr lang="en-IN" sz="900" b="0" dirty="0">
                <a:effectLst/>
                <a:latin typeface="Calibri" panose="020F0502020204030204" pitchFamily="34" charset="0"/>
                <a:ea typeface="Calibri" panose="020F0502020204030204" pitchFamily="34" charset="0"/>
                <a:cs typeface="Times New Roman" panose="02020603050405020304" pitchFamily="18" charset="0"/>
              </a:rPr>
            </a:br>
            <a:br>
              <a:rPr lang="en-IN" sz="900" dirty="0">
                <a:effectLst/>
                <a:latin typeface="Calibri" panose="020F0502020204030204" pitchFamily="34" charset="0"/>
                <a:ea typeface="Calibri" panose="020F0502020204030204" pitchFamily="34" charset="0"/>
                <a:cs typeface="Times New Roman" panose="02020603050405020304" pitchFamily="18" charset="0"/>
              </a:rPr>
            </a:br>
            <a:endParaRPr lang="en-US" sz="1600" dirty="0"/>
          </a:p>
        </p:txBody>
      </p:sp>
      <p:sp>
        <p:nvSpPr>
          <p:cNvPr id="4" name="Text Placeholder 3">
            <a:extLst>
              <a:ext uri="{FF2B5EF4-FFF2-40B4-BE49-F238E27FC236}">
                <a16:creationId xmlns:a16="http://schemas.microsoft.com/office/drawing/2014/main" id="{95467003-95DC-EA36-B1A2-00F5959E05A9}"/>
              </a:ext>
            </a:extLst>
          </p:cNvPr>
          <p:cNvSpPr>
            <a:spLocks noGrp="1"/>
          </p:cNvSpPr>
          <p:nvPr>
            <p:ph sz="quarter" idx="14"/>
          </p:nvPr>
        </p:nvSpPr>
        <p:spPr>
          <a:xfrm>
            <a:off x="475494" y="1742443"/>
            <a:ext cx="6590248" cy="3995588"/>
          </a:xfrm>
        </p:spPr>
        <p:txBody>
          <a:bodyPr/>
          <a:lstStyle/>
          <a:p>
            <a:r>
              <a:rPr lang="en-US" b="1" dirty="0">
                <a:latin typeface="Times New Roman" panose="02020603050405020304" pitchFamily="18" charset="0"/>
                <a:cs typeface="Times New Roman" panose="02020603050405020304" pitchFamily="18" charset="0"/>
              </a:rPr>
              <a:t>Code:</a:t>
            </a:r>
          </a:p>
          <a:p>
            <a:br>
              <a:rPr lang="en-IN" sz="1600" b="0" dirty="0">
                <a:solidFill>
                  <a:srgbClr val="000000"/>
                </a:solidFill>
                <a:effectLst/>
                <a:latin typeface="Times New Roman" panose="02020603050405020304" pitchFamily="18" charset="0"/>
                <a:cs typeface="Times New Roman" panose="02020603050405020304" pitchFamily="18" charset="0"/>
              </a:rPr>
            </a:br>
            <a:r>
              <a:rPr lang="en-IN" dirty="0" err="1">
                <a:latin typeface="Times New Roman" panose="02020603050405020304" pitchFamily="18" charset="0"/>
                <a:cs typeface="Times New Roman" panose="02020603050405020304" pitchFamily="18" charset="0"/>
              </a:rPr>
              <a:t>corr_volatile</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['volatile acidity'].</a:t>
            </a:r>
            <a:r>
              <a:rPr lang="en-IN" dirty="0" err="1">
                <a:latin typeface="Times New Roman" panose="02020603050405020304" pitchFamily="18" charset="0"/>
                <a:cs typeface="Times New Roman" panose="02020603050405020304" pitchFamily="18" charset="0"/>
              </a:rPr>
              <a:t>corr</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['quality'])</a:t>
            </a:r>
          </a:p>
          <a:p>
            <a:r>
              <a:rPr lang="en-IN" dirty="0">
                <a:latin typeface="Times New Roman" panose="02020603050405020304" pitchFamily="18" charset="0"/>
                <a:cs typeface="Times New Roman" panose="02020603050405020304" pitchFamily="18" charset="0"/>
              </a:rPr>
              <a:t>print(</a:t>
            </a:r>
            <a:r>
              <a:rPr lang="en-IN" dirty="0" err="1">
                <a:latin typeface="Times New Roman" panose="02020603050405020304" pitchFamily="18" charset="0"/>
                <a:cs typeface="Times New Roman" panose="02020603050405020304" pitchFamily="18" charset="0"/>
              </a:rPr>
              <a:t>f"Correlation</a:t>
            </a:r>
            <a:r>
              <a:rPr lang="en-IN" dirty="0">
                <a:latin typeface="Times New Roman" panose="02020603050405020304" pitchFamily="18" charset="0"/>
                <a:cs typeface="Times New Roman" panose="02020603050405020304" pitchFamily="18" charset="0"/>
              </a:rPr>
              <a:t> between volatile acidity and quality: {corr_volatile:.3f}")</a:t>
            </a:r>
          </a:p>
          <a:p>
            <a:r>
              <a:rPr lang="en-IN" dirty="0" err="1">
                <a:latin typeface="Times New Roman" panose="02020603050405020304" pitchFamily="18" charset="0"/>
                <a:cs typeface="Times New Roman" panose="02020603050405020304" pitchFamily="18" charset="0"/>
              </a:rPr>
              <a:t>sns.boxplot</a:t>
            </a:r>
            <a:r>
              <a:rPr lang="en-IN" dirty="0">
                <a:latin typeface="Times New Roman" panose="02020603050405020304" pitchFamily="18" charset="0"/>
                <a:cs typeface="Times New Roman" panose="02020603050405020304" pitchFamily="18" charset="0"/>
              </a:rPr>
              <a:t>(</a:t>
            </a:r>
            <a:r>
              <a:rPr lang="en-IN" i="1" dirty="0">
                <a:latin typeface="Times New Roman" panose="02020603050405020304" pitchFamily="18" charset="0"/>
                <a:cs typeface="Times New Roman" panose="02020603050405020304" pitchFamily="18" charset="0"/>
              </a:rPr>
              <a:t>x</a:t>
            </a:r>
            <a:r>
              <a:rPr lang="en-IN" dirty="0">
                <a:latin typeface="Times New Roman" panose="02020603050405020304" pitchFamily="18" charset="0"/>
                <a:cs typeface="Times New Roman" panose="02020603050405020304" pitchFamily="18" charset="0"/>
              </a:rPr>
              <a:t>='quality', </a:t>
            </a:r>
            <a:r>
              <a:rPr lang="en-IN" i="1" dirty="0">
                <a:latin typeface="Times New Roman" panose="02020603050405020304" pitchFamily="18" charset="0"/>
                <a:cs typeface="Times New Roman" panose="02020603050405020304" pitchFamily="18" charset="0"/>
              </a:rPr>
              <a:t>y</a:t>
            </a:r>
            <a:r>
              <a:rPr lang="en-IN" dirty="0">
                <a:latin typeface="Times New Roman" panose="02020603050405020304" pitchFamily="18" charset="0"/>
                <a:cs typeface="Times New Roman" panose="02020603050405020304" pitchFamily="18" charset="0"/>
              </a:rPr>
              <a:t>='volatile acidity', </a:t>
            </a:r>
            <a:r>
              <a:rPr lang="en-IN" i="1" dirty="0">
                <a:latin typeface="Times New Roman" panose="02020603050405020304" pitchFamily="18" charset="0"/>
                <a:cs typeface="Times New Roman" panose="02020603050405020304" pitchFamily="18" charset="0"/>
              </a:rPr>
              <a:t>data</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a:t>
            </a:r>
          </a:p>
          <a:p>
            <a:r>
              <a:rPr lang="en-IN" dirty="0" err="1">
                <a:latin typeface="Times New Roman" panose="02020603050405020304" pitchFamily="18" charset="0"/>
                <a:cs typeface="Times New Roman" panose="02020603050405020304" pitchFamily="18" charset="0"/>
              </a:rPr>
              <a:t>plt.title</a:t>
            </a:r>
            <a:r>
              <a:rPr lang="en-IN" dirty="0">
                <a:latin typeface="Times New Roman" panose="02020603050405020304" pitchFamily="18" charset="0"/>
                <a:cs typeface="Times New Roman" panose="02020603050405020304" pitchFamily="18" charset="0"/>
              </a:rPr>
              <a:t>('Volatile Acidity vs Wine Quality')</a:t>
            </a:r>
          </a:p>
          <a:p>
            <a:r>
              <a:rPr lang="en-IN" dirty="0" err="1">
                <a:latin typeface="Times New Roman" panose="02020603050405020304" pitchFamily="18" charset="0"/>
                <a:cs typeface="Times New Roman" panose="02020603050405020304" pitchFamily="18" charset="0"/>
              </a:rPr>
              <a:t>plt.xlabel</a:t>
            </a:r>
            <a:r>
              <a:rPr lang="en-IN" dirty="0">
                <a:latin typeface="Times New Roman" panose="02020603050405020304" pitchFamily="18" charset="0"/>
                <a:cs typeface="Times New Roman" panose="02020603050405020304" pitchFamily="18" charset="0"/>
              </a:rPr>
              <a:t>('Wine Quality')</a:t>
            </a:r>
          </a:p>
          <a:p>
            <a:r>
              <a:rPr lang="en-IN" dirty="0" err="1">
                <a:latin typeface="Times New Roman" panose="02020603050405020304" pitchFamily="18" charset="0"/>
                <a:cs typeface="Times New Roman" panose="02020603050405020304" pitchFamily="18" charset="0"/>
              </a:rPr>
              <a:t>plt.ylabel</a:t>
            </a:r>
            <a:r>
              <a:rPr lang="en-IN" dirty="0">
                <a:latin typeface="Times New Roman" panose="02020603050405020304" pitchFamily="18" charset="0"/>
                <a:cs typeface="Times New Roman" panose="02020603050405020304" pitchFamily="18" charset="0"/>
              </a:rPr>
              <a:t>('Volatile Acidity (g/L)')</a:t>
            </a:r>
          </a:p>
          <a:p>
            <a:r>
              <a:rPr lang="en-IN" dirty="0" err="1">
                <a:latin typeface="Times New Roman" panose="02020603050405020304" pitchFamily="18" charset="0"/>
                <a:cs typeface="Times New Roman" panose="02020603050405020304" pitchFamily="18" charset="0"/>
              </a:rPr>
              <a:t>plt.show</a:t>
            </a:r>
            <a:r>
              <a:rPr lang="en-IN" dirty="0">
                <a:latin typeface="Times New Roman" panose="02020603050405020304" pitchFamily="18" charset="0"/>
                <a:cs typeface="Times New Roman" panose="02020603050405020304" pitchFamily="18" charset="0"/>
              </a:rPr>
              <a:t>()</a:t>
            </a:r>
          </a:p>
          <a:p>
            <a:pPr>
              <a:lnSpc>
                <a:spcPts val="1425"/>
              </a:lnSpc>
              <a:buNone/>
            </a:pPr>
            <a:br>
              <a:rPr lang="en-IN" sz="1600" b="0" dirty="0">
                <a:solidFill>
                  <a:srgbClr val="000000"/>
                </a:solidFill>
                <a:effectLst/>
                <a:latin typeface="Times New Roman" panose="02020603050405020304" pitchFamily="18" charset="0"/>
                <a:cs typeface="Times New Roman" panose="02020603050405020304" pitchFamily="18" charset="0"/>
              </a:rPr>
            </a:br>
            <a:endParaRPr lang="en-IN" sz="1600" b="0" dirty="0">
              <a:solidFill>
                <a:srgbClr val="000000"/>
              </a:solidFill>
              <a:effectLst/>
              <a:latin typeface="Times New Roman" panose="02020603050405020304" pitchFamily="18" charset="0"/>
              <a:cs typeface="Times New Roman" panose="02020603050405020304" pitchFamily="18" charset="0"/>
            </a:endParaRPr>
          </a:p>
          <a:p>
            <a:pPr>
              <a:lnSpc>
                <a:spcPts val="1425"/>
              </a:lnSpc>
            </a:pPr>
            <a:br>
              <a:rPr lang="en-IN" b="0" dirty="0">
                <a:solidFill>
                  <a:srgbClr val="000000"/>
                </a:solidFill>
                <a:effectLst/>
                <a:latin typeface="Times New Roman" panose="02020603050405020304" pitchFamily="18" charset="0"/>
                <a:cs typeface="Times New Roman" panose="02020603050405020304" pitchFamily="18" charset="0"/>
              </a:rPr>
            </a:br>
            <a:br>
              <a:rPr lang="en-IN" b="0" dirty="0">
                <a:solidFill>
                  <a:srgbClr val="000000"/>
                </a:solidFill>
                <a:effectLst/>
                <a:latin typeface="Times New Roman" panose="02020603050405020304" pitchFamily="18" charset="0"/>
                <a:cs typeface="Times New Roman" panose="02020603050405020304" pitchFamily="18" charset="0"/>
              </a:rPr>
            </a:br>
            <a:endParaRPr lang="en-IN" b="0" dirty="0">
              <a:solidFill>
                <a:srgbClr val="000000"/>
              </a:solidFill>
              <a:effectLst/>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429FC0C1-4A10-6E55-2124-B19690C2B0C0}"/>
              </a:ext>
            </a:extLst>
          </p:cNvPr>
          <p:cNvPicPr>
            <a:picLocks noChangeAspect="1"/>
          </p:cNvPicPr>
          <p:nvPr/>
        </p:nvPicPr>
        <p:blipFill>
          <a:blip r:embed="rId2"/>
          <a:stretch>
            <a:fillRect/>
          </a:stretch>
        </p:blipFill>
        <p:spPr>
          <a:xfrm>
            <a:off x="6743699" y="1642808"/>
            <a:ext cx="4166235" cy="4465320"/>
          </a:xfrm>
          <a:prstGeom prst="rect">
            <a:avLst/>
          </a:prstGeom>
        </p:spPr>
      </p:pic>
    </p:spTree>
    <p:extLst>
      <p:ext uri="{BB962C8B-B14F-4D97-AF65-F5344CB8AC3E}">
        <p14:creationId xmlns:p14="http://schemas.microsoft.com/office/powerpoint/2010/main" val="3051045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E22388-7E65-FC17-5BD6-C322D261E5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B34F7C-E451-D51F-C5DD-12A1519440F1}"/>
              </a:ext>
            </a:extLst>
          </p:cNvPr>
          <p:cNvSpPr>
            <a:spLocks noGrp="1"/>
          </p:cNvSpPr>
          <p:nvPr>
            <p:ph type="title"/>
          </p:nvPr>
        </p:nvSpPr>
        <p:spPr>
          <a:xfrm>
            <a:off x="327660" y="556261"/>
            <a:ext cx="11038332" cy="1722120"/>
          </a:xfrm>
        </p:spPr>
        <p:txBody>
          <a:bodyPr/>
          <a:lstStyle/>
          <a:p>
            <a:r>
              <a:rPr lang="en-US" sz="2800" spc="0" dirty="0">
                <a:solidFill>
                  <a:srgbClr val="002060"/>
                </a:solidFill>
                <a:latin typeface="Times New Roman" panose="02020603050405020304" pitchFamily="18" charset="0"/>
                <a:cs typeface="Times New Roman" panose="02020603050405020304" pitchFamily="18" charset="0"/>
              </a:rPr>
              <a:t>Question5:</a:t>
            </a:r>
            <a:br>
              <a:rPr lang="en-US" sz="1600" dirty="0"/>
            </a:br>
            <a:r>
              <a:rPr lang="en-US" sz="1600" cap="none" spc="0" dirty="0"/>
              <a:t>Train a decision tree model and random forest model separately to predict the quality of the given samples of wine. Compare the accuracy scores for both models.</a:t>
            </a:r>
            <a:br>
              <a:rPr lang="en-IN" sz="1600" dirty="0"/>
            </a:br>
            <a:br>
              <a:rPr lang="en-IN" sz="1050" dirty="0">
                <a:effectLst/>
                <a:latin typeface="Calibri" panose="020F0502020204030204" pitchFamily="34" charset="0"/>
                <a:ea typeface="Calibri" panose="020F0502020204030204" pitchFamily="34" charset="0"/>
                <a:cs typeface="Times New Roman" panose="02020603050405020304" pitchFamily="18" charset="0"/>
              </a:rPr>
            </a:br>
            <a:r>
              <a:rPr lang="en-US" sz="900" b="0" dirty="0">
                <a:effectLst/>
                <a:latin typeface="Calibri" panose="020F0502020204030204" pitchFamily="34" charset="0"/>
                <a:ea typeface="Calibri" panose="020F0502020204030204" pitchFamily="34" charset="0"/>
                <a:cs typeface="Times New Roman" panose="02020603050405020304" pitchFamily="18" charset="0"/>
              </a:rPr>
              <a:t>.</a:t>
            </a:r>
            <a:br>
              <a:rPr lang="en-IN" sz="900" b="0" dirty="0">
                <a:effectLst/>
                <a:latin typeface="Calibri" panose="020F0502020204030204" pitchFamily="34" charset="0"/>
                <a:ea typeface="Calibri" panose="020F0502020204030204" pitchFamily="34" charset="0"/>
                <a:cs typeface="Times New Roman" panose="02020603050405020304" pitchFamily="18" charset="0"/>
              </a:rPr>
            </a:br>
            <a:br>
              <a:rPr lang="en-IN" sz="900" dirty="0">
                <a:effectLst/>
                <a:latin typeface="Calibri" panose="020F0502020204030204" pitchFamily="34" charset="0"/>
                <a:ea typeface="Calibri" panose="020F0502020204030204" pitchFamily="34" charset="0"/>
                <a:cs typeface="Times New Roman" panose="02020603050405020304" pitchFamily="18" charset="0"/>
              </a:rPr>
            </a:br>
            <a:endParaRPr lang="en-US" sz="1600" dirty="0"/>
          </a:p>
        </p:txBody>
      </p:sp>
      <p:sp>
        <p:nvSpPr>
          <p:cNvPr id="4" name="Text Placeholder 3">
            <a:extLst>
              <a:ext uri="{FF2B5EF4-FFF2-40B4-BE49-F238E27FC236}">
                <a16:creationId xmlns:a16="http://schemas.microsoft.com/office/drawing/2014/main" id="{AA361DA2-A173-DF6A-963F-E53F844B376E}"/>
              </a:ext>
            </a:extLst>
          </p:cNvPr>
          <p:cNvSpPr>
            <a:spLocks noGrp="1"/>
          </p:cNvSpPr>
          <p:nvPr>
            <p:ph sz="quarter" idx="14"/>
          </p:nvPr>
        </p:nvSpPr>
        <p:spPr>
          <a:xfrm>
            <a:off x="475494" y="1742443"/>
            <a:ext cx="6590248" cy="3995588"/>
          </a:xfrm>
        </p:spPr>
        <p:txBody>
          <a:bodyPr/>
          <a:lstStyle/>
          <a:p>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Code:</a:t>
            </a:r>
          </a:p>
          <a:p>
            <a:pPr>
              <a:lnSpc>
                <a:spcPts val="1425"/>
              </a:lnSpc>
            </a:pPr>
            <a:r>
              <a:rPr lang="en-IN" dirty="0" err="1">
                <a:solidFill>
                  <a:srgbClr val="000000"/>
                </a:solidFill>
                <a:latin typeface="Times New Roman" panose="02020603050405020304" pitchFamily="18" charset="0"/>
                <a:cs typeface="Times New Roman" panose="02020603050405020304" pitchFamily="18" charset="0"/>
              </a:rPr>
              <a:t>dt_model</a:t>
            </a:r>
            <a:r>
              <a:rPr lang="en-IN" dirty="0">
                <a:solidFill>
                  <a:srgbClr val="000000"/>
                </a:solidFill>
                <a:latin typeface="Times New Roman" panose="02020603050405020304" pitchFamily="18" charset="0"/>
                <a:cs typeface="Times New Roman" panose="02020603050405020304" pitchFamily="18" charset="0"/>
              </a:rPr>
              <a:t> = </a:t>
            </a:r>
            <a:r>
              <a:rPr lang="en-IN" dirty="0" err="1">
                <a:solidFill>
                  <a:srgbClr val="000000"/>
                </a:solidFill>
                <a:latin typeface="Times New Roman" panose="02020603050405020304" pitchFamily="18" charset="0"/>
                <a:cs typeface="Times New Roman" panose="02020603050405020304" pitchFamily="18" charset="0"/>
              </a:rPr>
              <a:t>DecisionTreeClassifier</a:t>
            </a:r>
            <a:r>
              <a:rPr lang="en-IN" dirty="0">
                <a:solidFill>
                  <a:srgbClr val="000000"/>
                </a:solidFill>
                <a:latin typeface="Times New Roman" panose="02020603050405020304" pitchFamily="18" charset="0"/>
                <a:cs typeface="Times New Roman" panose="02020603050405020304" pitchFamily="18" charset="0"/>
              </a:rPr>
              <a:t>(</a:t>
            </a:r>
            <a:r>
              <a:rPr lang="en-IN" dirty="0" err="1">
                <a:solidFill>
                  <a:srgbClr val="000000"/>
                </a:solidFill>
                <a:latin typeface="Times New Roman" panose="02020603050405020304" pitchFamily="18" charset="0"/>
                <a:cs typeface="Times New Roman" panose="02020603050405020304" pitchFamily="18" charset="0"/>
              </a:rPr>
              <a:t>random_state</a:t>
            </a:r>
            <a:r>
              <a:rPr lang="en-IN" dirty="0">
                <a:solidFill>
                  <a:srgbClr val="000000"/>
                </a:solidFill>
                <a:latin typeface="Times New Roman" panose="02020603050405020304" pitchFamily="18" charset="0"/>
                <a:cs typeface="Times New Roman" panose="02020603050405020304" pitchFamily="18" charset="0"/>
              </a:rPr>
              <a:t>=42)</a:t>
            </a:r>
          </a:p>
          <a:p>
            <a:pPr>
              <a:lnSpc>
                <a:spcPts val="1425"/>
              </a:lnSpc>
            </a:pPr>
            <a:r>
              <a:rPr lang="en-IN" dirty="0" err="1">
                <a:solidFill>
                  <a:srgbClr val="000000"/>
                </a:solidFill>
                <a:latin typeface="Times New Roman" panose="02020603050405020304" pitchFamily="18" charset="0"/>
                <a:cs typeface="Times New Roman" panose="02020603050405020304" pitchFamily="18" charset="0"/>
              </a:rPr>
              <a:t>dt_model.fit</a:t>
            </a:r>
            <a:r>
              <a:rPr lang="en-IN" dirty="0">
                <a:solidFill>
                  <a:srgbClr val="000000"/>
                </a:solidFill>
                <a:latin typeface="Times New Roman" panose="02020603050405020304" pitchFamily="18" charset="0"/>
                <a:cs typeface="Times New Roman" panose="02020603050405020304" pitchFamily="18" charset="0"/>
              </a:rPr>
              <a:t>(</a:t>
            </a:r>
            <a:r>
              <a:rPr lang="en-IN" dirty="0" err="1">
                <a:solidFill>
                  <a:srgbClr val="000000"/>
                </a:solidFill>
                <a:latin typeface="Times New Roman" panose="02020603050405020304" pitchFamily="18" charset="0"/>
                <a:cs typeface="Times New Roman" panose="02020603050405020304" pitchFamily="18" charset="0"/>
              </a:rPr>
              <a:t>X_train</a:t>
            </a:r>
            <a:r>
              <a:rPr lang="en-IN" dirty="0">
                <a:solidFill>
                  <a:srgbClr val="000000"/>
                </a:solidFill>
                <a:latin typeface="Times New Roman" panose="02020603050405020304" pitchFamily="18" charset="0"/>
                <a:cs typeface="Times New Roman" panose="02020603050405020304" pitchFamily="18" charset="0"/>
              </a:rPr>
              <a:t>, </a:t>
            </a:r>
            <a:r>
              <a:rPr lang="en-IN" dirty="0" err="1">
                <a:solidFill>
                  <a:srgbClr val="000000"/>
                </a:solidFill>
                <a:latin typeface="Times New Roman" panose="02020603050405020304" pitchFamily="18" charset="0"/>
                <a:cs typeface="Times New Roman" panose="02020603050405020304" pitchFamily="18" charset="0"/>
              </a:rPr>
              <a:t>y_train</a:t>
            </a:r>
            <a:r>
              <a:rPr lang="en-IN" dirty="0">
                <a:solidFill>
                  <a:srgbClr val="000000"/>
                </a:solidFill>
                <a:latin typeface="Times New Roman" panose="02020603050405020304" pitchFamily="18" charset="0"/>
                <a:cs typeface="Times New Roman" panose="02020603050405020304" pitchFamily="18" charset="0"/>
              </a:rPr>
              <a:t>)</a:t>
            </a:r>
          </a:p>
          <a:p>
            <a:pPr>
              <a:lnSpc>
                <a:spcPts val="1425"/>
              </a:lnSpc>
            </a:pPr>
            <a:r>
              <a:rPr lang="en-IN" dirty="0" err="1">
                <a:solidFill>
                  <a:srgbClr val="000000"/>
                </a:solidFill>
                <a:latin typeface="Times New Roman" panose="02020603050405020304" pitchFamily="18" charset="0"/>
                <a:cs typeface="Times New Roman" panose="02020603050405020304" pitchFamily="18" charset="0"/>
              </a:rPr>
              <a:t>y_pred_dt</a:t>
            </a:r>
            <a:r>
              <a:rPr lang="en-IN" dirty="0">
                <a:solidFill>
                  <a:srgbClr val="000000"/>
                </a:solidFill>
                <a:latin typeface="Times New Roman" panose="02020603050405020304" pitchFamily="18" charset="0"/>
                <a:cs typeface="Times New Roman" panose="02020603050405020304" pitchFamily="18" charset="0"/>
              </a:rPr>
              <a:t> = </a:t>
            </a:r>
            <a:r>
              <a:rPr lang="en-IN" dirty="0" err="1">
                <a:solidFill>
                  <a:srgbClr val="000000"/>
                </a:solidFill>
                <a:latin typeface="Times New Roman" panose="02020603050405020304" pitchFamily="18" charset="0"/>
                <a:cs typeface="Times New Roman" panose="02020603050405020304" pitchFamily="18" charset="0"/>
              </a:rPr>
              <a:t>dt_model.predict</a:t>
            </a:r>
            <a:r>
              <a:rPr lang="en-IN" dirty="0">
                <a:solidFill>
                  <a:srgbClr val="000000"/>
                </a:solidFill>
                <a:latin typeface="Times New Roman" panose="02020603050405020304" pitchFamily="18" charset="0"/>
                <a:cs typeface="Times New Roman" panose="02020603050405020304" pitchFamily="18" charset="0"/>
              </a:rPr>
              <a:t>(</a:t>
            </a:r>
            <a:r>
              <a:rPr lang="en-IN" dirty="0" err="1">
                <a:solidFill>
                  <a:srgbClr val="000000"/>
                </a:solidFill>
                <a:latin typeface="Times New Roman" panose="02020603050405020304" pitchFamily="18" charset="0"/>
                <a:cs typeface="Times New Roman" panose="02020603050405020304" pitchFamily="18" charset="0"/>
              </a:rPr>
              <a:t>X_test</a:t>
            </a:r>
            <a:r>
              <a:rPr lang="en-IN" dirty="0">
                <a:solidFill>
                  <a:srgbClr val="000000"/>
                </a:solidFill>
                <a:latin typeface="Times New Roman" panose="02020603050405020304" pitchFamily="18" charset="0"/>
                <a:cs typeface="Times New Roman" panose="02020603050405020304" pitchFamily="18" charset="0"/>
              </a:rPr>
              <a:t>)</a:t>
            </a:r>
          </a:p>
          <a:p>
            <a:pPr>
              <a:lnSpc>
                <a:spcPts val="1425"/>
              </a:lnSpc>
            </a:pPr>
            <a:r>
              <a:rPr lang="en-IN" dirty="0" err="1">
                <a:solidFill>
                  <a:srgbClr val="000000"/>
                </a:solidFill>
                <a:latin typeface="Times New Roman" panose="02020603050405020304" pitchFamily="18" charset="0"/>
                <a:cs typeface="Times New Roman" panose="02020603050405020304" pitchFamily="18" charset="0"/>
              </a:rPr>
              <a:t>rf_model</a:t>
            </a:r>
            <a:r>
              <a:rPr lang="en-IN" dirty="0">
                <a:solidFill>
                  <a:srgbClr val="000000"/>
                </a:solidFill>
                <a:latin typeface="Times New Roman" panose="02020603050405020304" pitchFamily="18" charset="0"/>
                <a:cs typeface="Times New Roman" panose="02020603050405020304" pitchFamily="18" charset="0"/>
              </a:rPr>
              <a:t> = </a:t>
            </a:r>
            <a:r>
              <a:rPr lang="en-IN" dirty="0" err="1">
                <a:solidFill>
                  <a:srgbClr val="000000"/>
                </a:solidFill>
                <a:latin typeface="Times New Roman" panose="02020603050405020304" pitchFamily="18" charset="0"/>
                <a:cs typeface="Times New Roman" panose="02020603050405020304" pitchFamily="18" charset="0"/>
              </a:rPr>
              <a:t>RandomForestClassifier</a:t>
            </a:r>
            <a:r>
              <a:rPr lang="en-IN" dirty="0">
                <a:solidFill>
                  <a:srgbClr val="000000"/>
                </a:solidFill>
                <a:latin typeface="Times New Roman" panose="02020603050405020304" pitchFamily="18" charset="0"/>
                <a:cs typeface="Times New Roman" panose="02020603050405020304" pitchFamily="18" charset="0"/>
              </a:rPr>
              <a:t>(</a:t>
            </a:r>
            <a:r>
              <a:rPr lang="en-IN" dirty="0" err="1">
                <a:solidFill>
                  <a:srgbClr val="000000"/>
                </a:solidFill>
                <a:latin typeface="Times New Roman" panose="02020603050405020304" pitchFamily="18" charset="0"/>
                <a:cs typeface="Times New Roman" panose="02020603050405020304" pitchFamily="18" charset="0"/>
              </a:rPr>
              <a:t>random_state</a:t>
            </a:r>
            <a:r>
              <a:rPr lang="en-IN" dirty="0">
                <a:solidFill>
                  <a:srgbClr val="000000"/>
                </a:solidFill>
                <a:latin typeface="Times New Roman" panose="02020603050405020304" pitchFamily="18" charset="0"/>
                <a:cs typeface="Times New Roman" panose="02020603050405020304" pitchFamily="18" charset="0"/>
              </a:rPr>
              <a:t>=42)</a:t>
            </a:r>
          </a:p>
          <a:p>
            <a:pPr>
              <a:lnSpc>
                <a:spcPts val="1425"/>
              </a:lnSpc>
            </a:pPr>
            <a:r>
              <a:rPr lang="en-IN" dirty="0" err="1">
                <a:solidFill>
                  <a:srgbClr val="000000"/>
                </a:solidFill>
                <a:latin typeface="Times New Roman" panose="02020603050405020304" pitchFamily="18" charset="0"/>
                <a:cs typeface="Times New Roman" panose="02020603050405020304" pitchFamily="18" charset="0"/>
              </a:rPr>
              <a:t>rf_model.fit</a:t>
            </a:r>
            <a:r>
              <a:rPr lang="en-IN" dirty="0">
                <a:solidFill>
                  <a:srgbClr val="000000"/>
                </a:solidFill>
                <a:latin typeface="Times New Roman" panose="02020603050405020304" pitchFamily="18" charset="0"/>
                <a:cs typeface="Times New Roman" panose="02020603050405020304" pitchFamily="18" charset="0"/>
              </a:rPr>
              <a:t>(</a:t>
            </a:r>
            <a:r>
              <a:rPr lang="en-IN" dirty="0" err="1">
                <a:solidFill>
                  <a:srgbClr val="000000"/>
                </a:solidFill>
                <a:latin typeface="Times New Roman" panose="02020603050405020304" pitchFamily="18" charset="0"/>
                <a:cs typeface="Times New Roman" panose="02020603050405020304" pitchFamily="18" charset="0"/>
              </a:rPr>
              <a:t>X_train</a:t>
            </a:r>
            <a:r>
              <a:rPr lang="en-IN" dirty="0">
                <a:solidFill>
                  <a:srgbClr val="000000"/>
                </a:solidFill>
                <a:latin typeface="Times New Roman" panose="02020603050405020304" pitchFamily="18" charset="0"/>
                <a:cs typeface="Times New Roman" panose="02020603050405020304" pitchFamily="18" charset="0"/>
              </a:rPr>
              <a:t>, </a:t>
            </a:r>
            <a:r>
              <a:rPr lang="en-IN" dirty="0" err="1">
                <a:solidFill>
                  <a:srgbClr val="000000"/>
                </a:solidFill>
                <a:latin typeface="Times New Roman" panose="02020603050405020304" pitchFamily="18" charset="0"/>
                <a:cs typeface="Times New Roman" panose="02020603050405020304" pitchFamily="18" charset="0"/>
              </a:rPr>
              <a:t>y_train</a:t>
            </a:r>
            <a:r>
              <a:rPr lang="en-IN" dirty="0">
                <a:solidFill>
                  <a:srgbClr val="000000"/>
                </a:solidFill>
                <a:latin typeface="Times New Roman" panose="02020603050405020304" pitchFamily="18" charset="0"/>
                <a:cs typeface="Times New Roman" panose="02020603050405020304" pitchFamily="18" charset="0"/>
              </a:rPr>
              <a:t>)</a:t>
            </a:r>
          </a:p>
          <a:p>
            <a:pPr>
              <a:lnSpc>
                <a:spcPts val="1425"/>
              </a:lnSpc>
            </a:pPr>
            <a:r>
              <a:rPr lang="en-IN" dirty="0" err="1">
                <a:solidFill>
                  <a:srgbClr val="000000"/>
                </a:solidFill>
                <a:latin typeface="Times New Roman" panose="02020603050405020304" pitchFamily="18" charset="0"/>
                <a:cs typeface="Times New Roman" panose="02020603050405020304" pitchFamily="18" charset="0"/>
              </a:rPr>
              <a:t>y_pred_rf</a:t>
            </a:r>
            <a:r>
              <a:rPr lang="en-IN" dirty="0">
                <a:solidFill>
                  <a:srgbClr val="000000"/>
                </a:solidFill>
                <a:latin typeface="Times New Roman" panose="02020603050405020304" pitchFamily="18" charset="0"/>
                <a:cs typeface="Times New Roman" panose="02020603050405020304" pitchFamily="18" charset="0"/>
              </a:rPr>
              <a:t> = </a:t>
            </a:r>
            <a:r>
              <a:rPr lang="en-IN" dirty="0" err="1">
                <a:solidFill>
                  <a:srgbClr val="000000"/>
                </a:solidFill>
                <a:latin typeface="Times New Roman" panose="02020603050405020304" pitchFamily="18" charset="0"/>
                <a:cs typeface="Times New Roman" panose="02020603050405020304" pitchFamily="18" charset="0"/>
              </a:rPr>
              <a:t>rf_model.predict</a:t>
            </a:r>
            <a:r>
              <a:rPr lang="en-IN" dirty="0">
                <a:solidFill>
                  <a:srgbClr val="000000"/>
                </a:solidFill>
                <a:latin typeface="Times New Roman" panose="02020603050405020304" pitchFamily="18" charset="0"/>
                <a:cs typeface="Times New Roman" panose="02020603050405020304" pitchFamily="18" charset="0"/>
              </a:rPr>
              <a:t>(</a:t>
            </a:r>
            <a:r>
              <a:rPr lang="en-IN" dirty="0" err="1">
                <a:solidFill>
                  <a:srgbClr val="000000"/>
                </a:solidFill>
                <a:latin typeface="Times New Roman" panose="02020603050405020304" pitchFamily="18" charset="0"/>
                <a:cs typeface="Times New Roman" panose="02020603050405020304" pitchFamily="18" charset="0"/>
              </a:rPr>
              <a:t>X_test</a:t>
            </a:r>
            <a:r>
              <a:rPr lang="en-IN" dirty="0">
                <a:solidFill>
                  <a:srgbClr val="000000"/>
                </a:solidFill>
                <a:latin typeface="Times New Roman" panose="02020603050405020304" pitchFamily="18" charset="0"/>
                <a:cs typeface="Times New Roman" panose="02020603050405020304" pitchFamily="18" charset="0"/>
              </a:rPr>
              <a:t>)</a:t>
            </a:r>
            <a:br>
              <a:rPr lang="en-IN" b="0" dirty="0">
                <a:solidFill>
                  <a:srgbClr val="000000"/>
                </a:solidFill>
                <a:effectLst/>
                <a:latin typeface="Times New Roman" panose="02020603050405020304" pitchFamily="18" charset="0"/>
                <a:cs typeface="Times New Roman" panose="02020603050405020304" pitchFamily="18" charset="0"/>
              </a:rPr>
            </a:br>
            <a:br>
              <a:rPr lang="en-US" b="0" dirty="0">
                <a:solidFill>
                  <a:srgbClr val="000000"/>
                </a:solidFill>
                <a:effectLst/>
                <a:latin typeface="Times New Roman" panose="02020603050405020304" pitchFamily="18" charset="0"/>
                <a:cs typeface="Times New Roman" panose="02020603050405020304" pitchFamily="18" charset="0"/>
              </a:rPr>
            </a:br>
            <a:br>
              <a:rPr lang="en-US" b="0" dirty="0">
                <a:solidFill>
                  <a:srgbClr val="000000"/>
                </a:solidFill>
                <a:effectLst/>
                <a:latin typeface="Times New Roman" panose="02020603050405020304" pitchFamily="18" charset="0"/>
                <a:cs typeface="Times New Roman" panose="02020603050405020304" pitchFamily="18" charset="0"/>
              </a:rPr>
            </a:br>
            <a:endParaRPr lang="en-US" b="0" dirty="0">
              <a:solidFill>
                <a:srgbClr val="000000"/>
              </a:solidFill>
              <a:effectLst/>
              <a:latin typeface="Times New Roman" panose="02020603050405020304" pitchFamily="18" charset="0"/>
              <a:cs typeface="Times New Roman" panose="02020603050405020304" pitchFamily="18" charset="0"/>
            </a:endParaRPr>
          </a:p>
          <a:p>
            <a:pPr>
              <a:lnSpc>
                <a:spcPts val="1425"/>
              </a:lnSpc>
            </a:pPr>
            <a:br>
              <a:rPr lang="en-IN" sz="2000" b="0" dirty="0">
                <a:solidFill>
                  <a:srgbClr val="000000"/>
                </a:solidFill>
                <a:effectLst/>
                <a:latin typeface="Times New Roman" panose="02020603050405020304" pitchFamily="18" charset="0"/>
                <a:cs typeface="Times New Roman" panose="02020603050405020304" pitchFamily="18" charset="0"/>
              </a:rPr>
            </a:br>
            <a:br>
              <a:rPr lang="en-IN" sz="2000" b="0" dirty="0">
                <a:solidFill>
                  <a:srgbClr val="000000"/>
                </a:solidFill>
                <a:effectLst/>
                <a:latin typeface="Times New Roman" panose="02020603050405020304" pitchFamily="18" charset="0"/>
                <a:cs typeface="Times New Roman" panose="02020603050405020304" pitchFamily="18" charset="0"/>
              </a:rPr>
            </a:br>
            <a:endParaRPr lang="en-IN" sz="2000" b="0" dirty="0">
              <a:solidFill>
                <a:srgbClr val="000000"/>
              </a:solidFill>
              <a:effectLst/>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99D6B69-A777-3A1B-EF13-F505CF3E9F2A}"/>
              </a:ext>
            </a:extLst>
          </p:cNvPr>
          <p:cNvPicPr>
            <a:picLocks noChangeAspect="1"/>
          </p:cNvPicPr>
          <p:nvPr/>
        </p:nvPicPr>
        <p:blipFill>
          <a:blip r:embed="rId2"/>
          <a:stretch>
            <a:fillRect/>
          </a:stretch>
        </p:blipFill>
        <p:spPr>
          <a:xfrm>
            <a:off x="7213576" y="2215835"/>
            <a:ext cx="4486269" cy="2619375"/>
          </a:xfrm>
          <a:prstGeom prst="rect">
            <a:avLst/>
          </a:prstGeom>
        </p:spPr>
      </p:pic>
    </p:spTree>
    <p:extLst>
      <p:ext uri="{BB962C8B-B14F-4D97-AF65-F5344CB8AC3E}">
        <p14:creationId xmlns:p14="http://schemas.microsoft.com/office/powerpoint/2010/main" val="530124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A9E338C-A935-B38E-B53A-9BA5D29E6B33}"/>
              </a:ext>
            </a:extLst>
          </p:cNvPr>
          <p:cNvSpPr>
            <a:spLocks noGrp="1"/>
          </p:cNvSpPr>
          <p:nvPr>
            <p:ph type="dt" sz="half" idx="15"/>
          </p:nvPr>
        </p:nvSpPr>
        <p:spPr/>
        <p:txBody>
          <a:bodyPr/>
          <a:lstStyle/>
          <a:p>
            <a:fld id="{D1F1191D-5EC4-40DF-9DB6-A6385AB88B55}" type="datetime1">
              <a:rPr lang="en-US" smtClean="0"/>
              <a:t>7/21/2025</a:t>
            </a:fld>
            <a:endParaRPr lang="en-US" dirty="0"/>
          </a:p>
        </p:txBody>
      </p:sp>
      <p:sp>
        <p:nvSpPr>
          <p:cNvPr id="4" name="Slide Number Placeholder 3">
            <a:extLst>
              <a:ext uri="{FF2B5EF4-FFF2-40B4-BE49-F238E27FC236}">
                <a16:creationId xmlns:a16="http://schemas.microsoft.com/office/drawing/2014/main" id="{FC2FD58D-F42A-4F8C-893B-1A3F1579F6BB}"/>
              </a:ext>
            </a:extLst>
          </p:cNvPr>
          <p:cNvSpPr>
            <a:spLocks noGrp="1"/>
          </p:cNvSpPr>
          <p:nvPr>
            <p:ph type="sldNum" sz="quarter" idx="17"/>
          </p:nvPr>
        </p:nvSpPr>
        <p:spPr/>
        <p:txBody>
          <a:bodyPr/>
          <a:lstStyle/>
          <a:p>
            <a:fld id="{CC057153-B650-4DEB-B370-79DDCFDCE934}" type="slidenum">
              <a:rPr lang="en-US" smtClean="0"/>
              <a:t>14</a:t>
            </a:fld>
            <a:endParaRPr lang="en-US" dirty="0"/>
          </a:p>
        </p:txBody>
      </p:sp>
      <p:sp>
        <p:nvSpPr>
          <p:cNvPr id="5" name="Content Placeholder 4">
            <a:extLst>
              <a:ext uri="{FF2B5EF4-FFF2-40B4-BE49-F238E27FC236}">
                <a16:creationId xmlns:a16="http://schemas.microsoft.com/office/drawing/2014/main" id="{13EFCE4F-CEB0-AAED-EDD6-FD65C6BE6187}"/>
              </a:ext>
            </a:extLst>
          </p:cNvPr>
          <p:cNvSpPr>
            <a:spLocks noGrp="1"/>
          </p:cNvSpPr>
          <p:nvPr>
            <p:ph sz="quarter" idx="14"/>
          </p:nvPr>
        </p:nvSpPr>
        <p:spPr>
          <a:xfrm>
            <a:off x="495307" y="2048574"/>
            <a:ext cx="9022073" cy="3995588"/>
          </a:xfrm>
        </p:spPr>
        <p:txBody>
          <a:bodyPr/>
          <a:lstStyle/>
          <a:p>
            <a:r>
              <a:rPr lang="en-IN" dirty="0" err="1">
                <a:latin typeface="Times New Roman" panose="02020603050405020304" pitchFamily="18" charset="0"/>
                <a:cs typeface="Times New Roman" panose="02020603050405020304" pitchFamily="18" charset="0"/>
              </a:rPr>
              <a:t>quality_sample</a:t>
            </a:r>
            <a:r>
              <a:rPr lang="en-IN" dirty="0">
                <a:latin typeface="Times New Roman" panose="02020603050405020304" pitchFamily="18" charset="0"/>
                <a:cs typeface="Times New Roman" panose="02020603050405020304" pitchFamily="18" charset="0"/>
              </a:rPr>
              <a:t> = [[12.0, 1.2, 0.0, 6.0, 0.120, 5.0, 20.0, 1.0030, 2.90, 0.30, 8.0]]</a:t>
            </a:r>
            <a:br>
              <a:rPr lang="en-IN" dirty="0">
                <a:latin typeface="Times New Roman" panose="02020603050405020304" pitchFamily="18" charset="0"/>
                <a:cs typeface="Times New Roman" panose="02020603050405020304" pitchFamily="18" charset="0"/>
              </a:rPr>
            </a:br>
            <a:r>
              <a:rPr lang="en-IN" dirty="0" err="1">
                <a:latin typeface="Times New Roman" panose="02020603050405020304" pitchFamily="18" charset="0"/>
                <a:cs typeface="Times New Roman" panose="02020603050405020304" pitchFamily="18" charset="0"/>
              </a:rPr>
              <a:t>quality_scaled</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scaler.transform</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quality_sample</a:t>
            </a:r>
            <a:r>
              <a:rPr lang="en-IN" dirty="0">
                <a:latin typeface="Times New Roman" panose="02020603050405020304" pitchFamily="18" charset="0"/>
                <a:cs typeface="Times New Roman" panose="02020603050405020304" pitchFamily="18" charset="0"/>
              </a:rPr>
              <a:t>)</a:t>
            </a:r>
            <a:br>
              <a:rPr lang="en-IN" dirty="0">
                <a:latin typeface="Times New Roman" panose="02020603050405020304" pitchFamily="18" charset="0"/>
                <a:cs typeface="Times New Roman" panose="02020603050405020304" pitchFamily="18" charset="0"/>
              </a:rPr>
            </a:br>
            <a:r>
              <a:rPr lang="en-IN" dirty="0" err="1">
                <a:latin typeface="Times New Roman" panose="02020603050405020304" pitchFamily="18" charset="0"/>
                <a:cs typeface="Times New Roman" panose="02020603050405020304" pitchFamily="18" charset="0"/>
              </a:rPr>
              <a:t>pred_dt</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dt_model.predict</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quality_scaled</a:t>
            </a:r>
            <a:r>
              <a:rPr lang="en-IN" dirty="0">
                <a:latin typeface="Times New Roman" panose="02020603050405020304" pitchFamily="18" charset="0"/>
                <a:cs typeface="Times New Roman" panose="02020603050405020304" pitchFamily="18" charset="0"/>
              </a:rPr>
              <a:t>)</a:t>
            </a:r>
          </a:p>
          <a:p>
            <a:r>
              <a:rPr lang="en-IN" dirty="0" err="1">
                <a:latin typeface="Times New Roman" panose="02020603050405020304" pitchFamily="18" charset="0"/>
                <a:cs typeface="Times New Roman" panose="02020603050405020304" pitchFamily="18" charset="0"/>
              </a:rPr>
              <a:t>pred_rf</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rf_model.predict</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quality_scaled</a:t>
            </a:r>
            <a:r>
              <a:rPr lang="en-IN" dirty="0">
                <a:latin typeface="Times New Roman" panose="02020603050405020304" pitchFamily="18" charset="0"/>
                <a:cs typeface="Times New Roman" panose="02020603050405020304" pitchFamily="18" charset="0"/>
              </a:rPr>
              <a:t>)</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print(</a:t>
            </a:r>
            <a:r>
              <a:rPr lang="en-IN" dirty="0" err="1">
                <a:latin typeface="Times New Roman" panose="02020603050405020304" pitchFamily="18" charset="0"/>
                <a:cs typeface="Times New Roman" panose="02020603050405020304" pitchFamily="18" charset="0"/>
              </a:rPr>
              <a:t>f"Decision</a:t>
            </a:r>
            <a:r>
              <a:rPr lang="en-IN" dirty="0">
                <a:latin typeface="Times New Roman" panose="02020603050405020304" pitchFamily="18" charset="0"/>
                <a:cs typeface="Times New Roman" panose="02020603050405020304" pitchFamily="18" charset="0"/>
              </a:rPr>
              <a:t> Tree Prediction: {</a:t>
            </a:r>
            <a:r>
              <a:rPr lang="en-IN" dirty="0" err="1">
                <a:latin typeface="Times New Roman" panose="02020603050405020304" pitchFamily="18" charset="0"/>
                <a:cs typeface="Times New Roman" panose="02020603050405020304" pitchFamily="18" charset="0"/>
              </a:rPr>
              <a:t>pred_dt</a:t>
            </a:r>
            <a:r>
              <a:rPr lang="en-IN" dirty="0">
                <a:latin typeface="Times New Roman" panose="02020603050405020304" pitchFamily="18" charset="0"/>
                <a:cs typeface="Times New Roman" panose="02020603050405020304" pitchFamily="18" charset="0"/>
              </a:rPr>
              <a:t>[0]}")</a:t>
            </a:r>
          </a:p>
          <a:p>
            <a:r>
              <a:rPr lang="en-IN" dirty="0">
                <a:latin typeface="Times New Roman" panose="02020603050405020304" pitchFamily="18" charset="0"/>
                <a:cs typeface="Times New Roman" panose="02020603050405020304" pitchFamily="18" charset="0"/>
              </a:rPr>
              <a:t>print(</a:t>
            </a:r>
            <a:r>
              <a:rPr lang="en-IN" dirty="0" err="1">
                <a:latin typeface="Times New Roman" panose="02020603050405020304" pitchFamily="18" charset="0"/>
                <a:cs typeface="Times New Roman" panose="02020603050405020304" pitchFamily="18" charset="0"/>
              </a:rPr>
              <a:t>f"Random</a:t>
            </a:r>
            <a:r>
              <a:rPr lang="en-IN" dirty="0">
                <a:latin typeface="Times New Roman" panose="02020603050405020304" pitchFamily="18" charset="0"/>
                <a:cs typeface="Times New Roman" panose="02020603050405020304" pitchFamily="18" charset="0"/>
              </a:rPr>
              <a:t> Forest Prediction: {</a:t>
            </a:r>
            <a:r>
              <a:rPr lang="en-IN" dirty="0" err="1">
                <a:latin typeface="Times New Roman" panose="02020603050405020304" pitchFamily="18" charset="0"/>
                <a:cs typeface="Times New Roman" panose="02020603050405020304" pitchFamily="18" charset="0"/>
              </a:rPr>
              <a:t>pred_rf</a:t>
            </a:r>
            <a:r>
              <a:rPr lang="en-IN" dirty="0">
                <a:latin typeface="Times New Roman" panose="02020603050405020304" pitchFamily="18" charset="0"/>
                <a:cs typeface="Times New Roman" panose="02020603050405020304" pitchFamily="18" charset="0"/>
              </a:rPr>
              <a:t>[0]}")</a:t>
            </a:r>
          </a:p>
        </p:txBody>
      </p:sp>
      <p:sp>
        <p:nvSpPr>
          <p:cNvPr id="6" name="Title 5">
            <a:extLst>
              <a:ext uri="{FF2B5EF4-FFF2-40B4-BE49-F238E27FC236}">
                <a16:creationId xmlns:a16="http://schemas.microsoft.com/office/drawing/2014/main" id="{8612D76F-15A0-77DD-0E88-FA29BEC031B9}"/>
              </a:ext>
            </a:extLst>
          </p:cNvPr>
          <p:cNvSpPr>
            <a:spLocks noGrp="1"/>
          </p:cNvSpPr>
          <p:nvPr>
            <p:ph type="title"/>
          </p:nvPr>
        </p:nvSpPr>
        <p:spPr>
          <a:xfrm>
            <a:off x="495307" y="1045295"/>
            <a:ext cx="6569391" cy="545464"/>
          </a:xfrm>
        </p:spPr>
        <p:txBody>
          <a:bodyPr/>
          <a:lstStyle/>
          <a:p>
            <a:r>
              <a:rPr lang="en-US" sz="2800" spc="0" dirty="0">
                <a:latin typeface="Times New Roman" panose="02020603050405020304" pitchFamily="18" charset="0"/>
                <a:cs typeface="Times New Roman" panose="02020603050405020304" pitchFamily="18" charset="0"/>
              </a:rPr>
              <a:t>Sample Test</a:t>
            </a:r>
            <a:endParaRPr lang="en-IN" sz="2800" spc="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7AD9CCC0-7699-F2B2-8C19-6D68F9EE9919}"/>
              </a:ext>
            </a:extLst>
          </p:cNvPr>
          <p:cNvPicPr>
            <a:picLocks noChangeAspect="1"/>
          </p:cNvPicPr>
          <p:nvPr/>
        </p:nvPicPr>
        <p:blipFill>
          <a:blip r:embed="rId2"/>
          <a:stretch>
            <a:fillRect/>
          </a:stretch>
        </p:blipFill>
        <p:spPr>
          <a:xfrm>
            <a:off x="6096000" y="2455693"/>
            <a:ext cx="5238750" cy="1590675"/>
          </a:xfrm>
          <a:prstGeom prst="rect">
            <a:avLst/>
          </a:prstGeom>
        </p:spPr>
      </p:pic>
    </p:spTree>
    <p:extLst>
      <p:ext uri="{BB962C8B-B14F-4D97-AF65-F5344CB8AC3E}">
        <p14:creationId xmlns:p14="http://schemas.microsoft.com/office/powerpoint/2010/main" val="3659360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96E95-9B0C-4EC1-9980-C3F4F6A53F21}"/>
              </a:ext>
            </a:extLst>
          </p:cNvPr>
          <p:cNvSpPr>
            <a:spLocks noGrp="1"/>
          </p:cNvSpPr>
          <p:nvPr>
            <p:ph type="title"/>
          </p:nvPr>
        </p:nvSpPr>
        <p:spPr>
          <a:xfrm>
            <a:off x="844000" y="831921"/>
            <a:ext cx="6135624" cy="535770"/>
          </a:xfrm>
        </p:spPr>
        <p:txBody>
          <a:bodyPr/>
          <a:lstStyle/>
          <a:p>
            <a:r>
              <a:rPr lang="en-US" sz="4400" dirty="0"/>
              <a:t>INSIGHTS GAINED</a:t>
            </a:r>
          </a:p>
        </p:txBody>
      </p:sp>
      <p:sp>
        <p:nvSpPr>
          <p:cNvPr id="4" name="Content Placeholder 3">
            <a:extLst>
              <a:ext uri="{FF2B5EF4-FFF2-40B4-BE49-F238E27FC236}">
                <a16:creationId xmlns:a16="http://schemas.microsoft.com/office/drawing/2014/main" id="{3FCB56FB-552F-5A4B-085F-DC35C50D474C}"/>
              </a:ext>
            </a:extLst>
          </p:cNvPr>
          <p:cNvSpPr>
            <a:spLocks noGrp="1"/>
          </p:cNvSpPr>
          <p:nvPr>
            <p:ph sz="quarter" idx="18"/>
          </p:nvPr>
        </p:nvSpPr>
        <p:spPr>
          <a:xfrm>
            <a:off x="844000" y="1972800"/>
            <a:ext cx="6486440" cy="3917460"/>
          </a:xfrm>
        </p:spPr>
        <p:txBody>
          <a:bodyPr lIns="0" tIns="0" rIns="0" bIns="0">
            <a:noAutofit/>
          </a:bodyPr>
          <a:lstStyle/>
          <a:p>
            <a:pPr algn="just"/>
            <a:r>
              <a:rPr lang="en-US" sz="1800" dirty="0">
                <a:latin typeface="Times New Roman" panose="02020603050405020304" pitchFamily="18" charset="0"/>
                <a:cs typeface="Times New Roman" panose="02020603050405020304" pitchFamily="18" charset="0"/>
              </a:rPr>
              <a:t>Alcohol content showed the strongest positive correlation with wine quality, suggesting higher alcohol often indicates better-rated </a:t>
            </a:r>
            <a:r>
              <a:rPr lang="en-US" sz="1800" dirty="0" err="1">
                <a:latin typeface="Times New Roman" panose="02020603050405020304" pitchFamily="18" charset="0"/>
                <a:cs typeface="Times New Roman" panose="02020603050405020304" pitchFamily="18" charset="0"/>
              </a:rPr>
              <a:t>wines.Volatile</a:t>
            </a:r>
            <a:r>
              <a:rPr lang="en-US" sz="1800" dirty="0">
                <a:latin typeface="Times New Roman" panose="02020603050405020304" pitchFamily="18" charset="0"/>
                <a:cs typeface="Times New Roman" panose="02020603050405020304" pitchFamily="18" charset="0"/>
              </a:rPr>
              <a:t> acidity had a significant negative correlation with quality, meaning higher acidity generally lowers wine </a:t>
            </a:r>
            <a:r>
              <a:rPr lang="en-US" sz="1800" dirty="0" err="1">
                <a:latin typeface="Times New Roman" panose="02020603050405020304" pitchFamily="18" charset="0"/>
                <a:cs typeface="Times New Roman" panose="02020603050405020304" pitchFamily="18" charset="0"/>
              </a:rPr>
              <a:t>ratings.Residual</a:t>
            </a:r>
            <a:r>
              <a:rPr lang="en-US" sz="1800" dirty="0">
                <a:latin typeface="Times New Roman" panose="02020603050405020304" pitchFamily="18" charset="0"/>
                <a:cs typeface="Times New Roman" panose="02020603050405020304" pitchFamily="18" charset="0"/>
              </a:rPr>
              <a:t> sugar had little influence on quality, indicating it may not play a key role in red wine </a:t>
            </a:r>
            <a:r>
              <a:rPr lang="en-US" sz="1800" dirty="0" err="1">
                <a:latin typeface="Times New Roman" panose="02020603050405020304" pitchFamily="18" charset="0"/>
                <a:cs typeface="Times New Roman" panose="02020603050405020304" pitchFamily="18" charset="0"/>
              </a:rPr>
              <a:t>evaluation.The</a:t>
            </a:r>
            <a:r>
              <a:rPr lang="en-US" sz="1800" dirty="0">
                <a:latin typeface="Times New Roman" panose="02020603050405020304" pitchFamily="18" charset="0"/>
                <a:cs typeface="Times New Roman" panose="02020603050405020304" pitchFamily="18" charset="0"/>
              </a:rPr>
              <a:t> Random Forest model outperformed the Decision Tree in all evaluation metrics, achieving higher accuracy, precision, and F1-score.Extreme quality values (e.g., 3 or 8) were harder to predict due to class imbalance in the dataset.</a:t>
            </a:r>
          </a:p>
        </p:txBody>
      </p:sp>
      <p:pic>
        <p:nvPicPr>
          <p:cNvPr id="1028" name="Picture 4" descr="What Do We Mean When We Say We Want &quot;Insight&quot;?">
            <a:extLst>
              <a:ext uri="{FF2B5EF4-FFF2-40B4-BE49-F238E27FC236}">
                <a16:creationId xmlns:a16="http://schemas.microsoft.com/office/drawing/2014/main" id="{B7B5DEB7-AC75-D235-0E9C-9EF6269CBA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49741" y="1685925"/>
            <a:ext cx="4762500" cy="3181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9168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4215DBC-5D74-7158-E1CC-6D8A61C13939}"/>
              </a:ext>
            </a:extLst>
          </p:cNvPr>
          <p:cNvSpPr>
            <a:spLocks noGrp="1"/>
          </p:cNvSpPr>
          <p:nvPr>
            <p:ph type="title"/>
          </p:nvPr>
        </p:nvSpPr>
        <p:spPr>
          <a:xfrm>
            <a:off x="643974" y="466725"/>
            <a:ext cx="4095665" cy="1482655"/>
          </a:xfrm>
        </p:spPr>
        <p:txBody>
          <a:bodyPr anchor="ctr">
            <a:normAutofit/>
          </a:bodyPr>
          <a:lstStyle/>
          <a:p>
            <a:r>
              <a:rPr lang="en-US" sz="4400" b="1" dirty="0">
                <a:latin typeface="Times New Roman" panose="02020603050405020304" pitchFamily="18" charset="0"/>
                <a:cs typeface="Times New Roman" panose="02020603050405020304" pitchFamily="18" charset="0"/>
              </a:rPr>
              <a:t>CONCLUSION</a:t>
            </a:r>
          </a:p>
        </p:txBody>
      </p:sp>
      <p:sp>
        <p:nvSpPr>
          <p:cNvPr id="4" name="Content Placeholder 3">
            <a:extLst>
              <a:ext uri="{FF2B5EF4-FFF2-40B4-BE49-F238E27FC236}">
                <a16:creationId xmlns:a16="http://schemas.microsoft.com/office/drawing/2014/main" id="{E60468BE-E9D1-11B5-98A6-AC6AC963C585}"/>
              </a:ext>
            </a:extLst>
          </p:cNvPr>
          <p:cNvSpPr>
            <a:spLocks noGrp="1"/>
          </p:cNvSpPr>
          <p:nvPr>
            <p:ph sz="quarter" idx="13"/>
          </p:nvPr>
        </p:nvSpPr>
        <p:spPr>
          <a:xfrm>
            <a:off x="552536" y="961459"/>
            <a:ext cx="7402743" cy="5194161"/>
          </a:xfrm>
        </p:spPr>
        <p:txBody>
          <a:bodyPr anchor="ctr">
            <a:normAutofit/>
          </a:bodyPr>
          <a:lstStyle/>
          <a:p>
            <a:pPr algn="just"/>
            <a:r>
              <a:rPr lang="en-US" sz="1600" dirty="0"/>
              <a:t>                   This project demonstrated how machine learning techniques can effectively be used to predict wine quality using physicochemical features. Through exploratory data analysis, we identified key attributes like alcohol and volatile acidity that strongly influence the overall quality score. Correlation analysis helped us understand the individual impact of each feature on wine </a:t>
            </a:r>
            <a:r>
              <a:rPr lang="en-US" sz="1600" dirty="0" err="1"/>
              <a:t>ratings.We</a:t>
            </a:r>
            <a:r>
              <a:rPr lang="en-US" sz="1600" dirty="0"/>
              <a:t> trained and evaluated two classification models: Decision Tree and Random Forest. Among the two, the Random Forest model consistently performed better in terms of accuracy and other evaluation metrics. The insights from this project not only help in selecting the right model but also highlight the most important chemical features for wine quality prediction.</a:t>
            </a:r>
            <a:endParaRPr lang="en-US" altLang="zh-CN" sz="1600" dirty="0"/>
          </a:p>
        </p:txBody>
      </p:sp>
      <p:pic>
        <p:nvPicPr>
          <p:cNvPr id="2052" name="Picture 4" descr="Conclusion Tag Stock Illustrations – 784 Conclusion Tag Stock  Illustrations, Vectors &amp; Clipart - Dreamstime">
            <a:extLst>
              <a:ext uri="{FF2B5EF4-FFF2-40B4-BE49-F238E27FC236}">
                <a16:creationId xmlns:a16="http://schemas.microsoft.com/office/drawing/2014/main" id="{0AB1B93A-6D07-BF6B-3DD7-38259BAF5B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83880" y="1790700"/>
            <a:ext cx="3550920" cy="265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07521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8FDF70-87CD-4130-EDD9-9F1673DD8AC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109749A-933F-FB09-B078-791D785D770B}"/>
              </a:ext>
            </a:extLst>
          </p:cNvPr>
          <p:cNvSpPr>
            <a:spLocks noGrp="1"/>
          </p:cNvSpPr>
          <p:nvPr>
            <p:ph type="title"/>
          </p:nvPr>
        </p:nvSpPr>
        <p:spPr>
          <a:xfrm>
            <a:off x="3794941" y="2725596"/>
            <a:ext cx="4602117" cy="1406808"/>
          </a:xfrm>
        </p:spPr>
        <p:txBody>
          <a:bodyPr anchor="ctr">
            <a:normAutofit/>
          </a:bodyPr>
          <a:lstStyle/>
          <a:p>
            <a:r>
              <a:rPr lang="en-US" sz="6000" dirty="0"/>
              <a:t>THANK YOU</a:t>
            </a:r>
          </a:p>
        </p:txBody>
      </p:sp>
      <p:sp>
        <p:nvSpPr>
          <p:cNvPr id="4" name="Content Placeholder 3">
            <a:extLst>
              <a:ext uri="{FF2B5EF4-FFF2-40B4-BE49-F238E27FC236}">
                <a16:creationId xmlns:a16="http://schemas.microsoft.com/office/drawing/2014/main" id="{88016511-949D-CF76-44C6-95F3C2FA8C12}"/>
              </a:ext>
            </a:extLst>
          </p:cNvPr>
          <p:cNvSpPr>
            <a:spLocks noGrp="1"/>
          </p:cNvSpPr>
          <p:nvPr>
            <p:ph sz="quarter" idx="13"/>
          </p:nvPr>
        </p:nvSpPr>
        <p:spPr>
          <a:xfrm>
            <a:off x="4903227" y="3931567"/>
            <a:ext cx="2385546" cy="477520"/>
          </a:xfrm>
        </p:spPr>
        <p:txBody>
          <a:bodyPr anchor="ctr">
            <a:normAutofit/>
          </a:bodyPr>
          <a:lstStyle/>
          <a:p>
            <a:r>
              <a:rPr lang="en-US" altLang="zh-CN" sz="1600" dirty="0"/>
              <a:t>NELOFER SHAIK</a:t>
            </a:r>
          </a:p>
        </p:txBody>
      </p:sp>
    </p:spTree>
    <p:extLst>
      <p:ext uri="{BB962C8B-B14F-4D97-AF65-F5344CB8AC3E}">
        <p14:creationId xmlns:p14="http://schemas.microsoft.com/office/powerpoint/2010/main" val="661944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DF1BCE5-CF45-9BCE-9905-8E376F7BC67D}"/>
              </a:ext>
            </a:extLst>
          </p:cNvPr>
          <p:cNvSpPr>
            <a:spLocks noGrp="1"/>
          </p:cNvSpPr>
          <p:nvPr>
            <p:ph type="title"/>
          </p:nvPr>
        </p:nvSpPr>
        <p:spPr>
          <a:xfrm>
            <a:off x="843999" y="965200"/>
            <a:ext cx="6241267" cy="585892"/>
          </a:xfrm>
        </p:spPr>
        <p:txBody>
          <a:bodyPr/>
          <a:lstStyle/>
          <a:p>
            <a:r>
              <a:rPr lang="en-US" sz="4400" b="1" dirty="0">
                <a:latin typeface="Times New Roman" panose="02020603050405020304" pitchFamily="18" charset="0"/>
                <a:cs typeface="Times New Roman" panose="02020603050405020304" pitchFamily="18" charset="0"/>
              </a:rPr>
              <a:t>INTRODUCTION</a:t>
            </a:r>
          </a:p>
        </p:txBody>
      </p:sp>
      <p:sp>
        <p:nvSpPr>
          <p:cNvPr id="4" name="Content Placeholder 3">
            <a:extLst>
              <a:ext uri="{FF2B5EF4-FFF2-40B4-BE49-F238E27FC236}">
                <a16:creationId xmlns:a16="http://schemas.microsoft.com/office/drawing/2014/main" id="{6810CF5C-547D-33A5-D727-42704181C6CB}"/>
              </a:ext>
            </a:extLst>
          </p:cNvPr>
          <p:cNvSpPr>
            <a:spLocks noGrp="1"/>
          </p:cNvSpPr>
          <p:nvPr>
            <p:ph sz="quarter" idx="18"/>
          </p:nvPr>
        </p:nvSpPr>
        <p:spPr>
          <a:xfrm>
            <a:off x="448733" y="1921933"/>
            <a:ext cx="6636534" cy="4104147"/>
          </a:xfrm>
        </p:spPr>
        <p:txBody>
          <a:bodyPr lIns="0" tIns="0" rIns="0" bIns="0">
            <a:normAutofit fontScale="92500" lnSpcReduction="10000"/>
          </a:bodyPr>
          <a:lstStyle/>
          <a:p>
            <a:pPr algn="just"/>
            <a:r>
              <a:rPr lang="en-US" sz="1800" dirty="0">
                <a:latin typeface="Times New Roman" panose="02020603050405020304" pitchFamily="18" charset="0"/>
                <a:cs typeface="Times New Roman" panose="02020603050405020304" pitchFamily="18" charset="0"/>
              </a:rPr>
              <a:t>Wine quality is influenced by a variety of chemical properties that affect its taste, aroma, and overall sensory experience. With the rise of data-driven approaches, machine learning models can now analyze these measurable properties to classify wines more accurately and efficiently. This project aims to explore how different physicochemical attributes of red wine—such as acidity, alcohol content, sugar levels, and sulphates—relate to its quality as rated by human tasters.</a:t>
            </a:r>
          </a:p>
          <a:p>
            <a:pPr algn="just"/>
            <a:r>
              <a:rPr lang="en-US" sz="1800" dirty="0">
                <a:latin typeface="Times New Roman" panose="02020603050405020304" pitchFamily="18" charset="0"/>
                <a:cs typeface="Times New Roman" panose="02020603050405020304" pitchFamily="18" charset="0"/>
              </a:rPr>
              <a:t>By leveraging supervised machine learning techniques, we aim to predict the quality of wine based on its chemical composition. This not only supports wine producers in maintaining consistent quality but also provides valuable insights into which features most influence consumer preferences. Two classification models—Decision Tree and Random Forest—are trained, evaluated, and compared to identify the more accurate approach for predicting wine quality.</a:t>
            </a:r>
          </a:p>
        </p:txBody>
      </p:sp>
      <p:pic>
        <p:nvPicPr>
          <p:cNvPr id="16" name="Picture Placeholder 15" descr="Low angle shot of three modern glass skyscrapers.">
            <a:extLst>
              <a:ext uri="{FF2B5EF4-FFF2-40B4-BE49-F238E27FC236}">
                <a16:creationId xmlns:a16="http://schemas.microsoft.com/office/drawing/2014/main" id="{B147720E-1C98-6E44-850F-81313654BE9E}"/>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l="48" r="48"/>
          <a:stretch/>
        </p:blipFill>
        <p:spPr>
          <a:xfrm>
            <a:off x="7357442" y="831919"/>
            <a:ext cx="3949885" cy="5194161"/>
          </a:xfrm>
        </p:spPr>
      </p:pic>
    </p:spTree>
    <p:extLst>
      <p:ext uri="{BB962C8B-B14F-4D97-AF65-F5344CB8AC3E}">
        <p14:creationId xmlns:p14="http://schemas.microsoft.com/office/powerpoint/2010/main" val="2916542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29F91-FD52-6971-D3B1-B3928E9771AA}"/>
              </a:ext>
            </a:extLst>
          </p:cNvPr>
          <p:cNvSpPr>
            <a:spLocks noGrp="1"/>
          </p:cNvSpPr>
          <p:nvPr>
            <p:ph type="title"/>
          </p:nvPr>
        </p:nvSpPr>
        <p:spPr>
          <a:xfrm>
            <a:off x="476250" y="952499"/>
            <a:ext cx="6241267" cy="597957"/>
          </a:xfrm>
        </p:spPr>
        <p:txBody>
          <a:bodyPr/>
          <a:lstStyle/>
          <a:p>
            <a:r>
              <a:rPr lang="en-US" sz="4400" b="1" dirty="0">
                <a:latin typeface="Times New Roman" panose="02020603050405020304" pitchFamily="18" charset="0"/>
                <a:cs typeface="Times New Roman" panose="02020603050405020304" pitchFamily="18" charset="0"/>
              </a:rPr>
              <a:t>OBJECTIVES</a:t>
            </a:r>
            <a:endParaRPr lang="en-IN" sz="4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F3293BD-68A2-BBA6-78D1-335F8A1981BB}"/>
              </a:ext>
            </a:extLst>
          </p:cNvPr>
          <p:cNvSpPr>
            <a:spLocks noGrp="1"/>
          </p:cNvSpPr>
          <p:nvPr>
            <p:ph sz="quarter" idx="18"/>
          </p:nvPr>
        </p:nvSpPr>
        <p:spPr>
          <a:xfrm>
            <a:off x="476250" y="1928355"/>
            <a:ext cx="7008283" cy="3710446"/>
          </a:xfrm>
        </p:spPr>
        <p:txBody>
          <a:bodyPr/>
          <a:lstStyle/>
          <a:p>
            <a:pPr algn="just">
              <a:buFont typeface="+mj-lt"/>
              <a:buAutoNum type="arabicPeriod"/>
            </a:pPr>
            <a:r>
              <a:rPr lang="en-US" sz="1800" dirty="0">
                <a:latin typeface="Times New Roman" panose="02020603050405020304" pitchFamily="18" charset="0"/>
                <a:cs typeface="Times New Roman" panose="02020603050405020304" pitchFamily="18" charset="0"/>
              </a:rPr>
              <a:t>To analyze the correlation between physicochemical properties and wine quality.</a:t>
            </a:r>
          </a:p>
          <a:p>
            <a:pPr algn="just">
              <a:buFont typeface="+mj-lt"/>
              <a:buAutoNum type="arabicPeriod"/>
            </a:pPr>
            <a:r>
              <a:rPr lang="en-US" sz="1800" dirty="0">
                <a:latin typeface="Times New Roman" panose="02020603050405020304" pitchFamily="18" charset="0"/>
                <a:cs typeface="Times New Roman" panose="02020603050405020304" pitchFamily="18" charset="0"/>
              </a:rPr>
              <a:t>To apply Decision Tree and Random Forest models for predicting wine quality.</a:t>
            </a:r>
          </a:p>
          <a:p>
            <a:pPr algn="just">
              <a:buFont typeface="+mj-lt"/>
              <a:buAutoNum type="arabicPeriod"/>
            </a:pPr>
            <a:r>
              <a:rPr lang="en-US" sz="1800" dirty="0">
                <a:latin typeface="Times New Roman" panose="02020603050405020304" pitchFamily="18" charset="0"/>
                <a:cs typeface="Times New Roman" panose="02020603050405020304" pitchFamily="18" charset="0"/>
              </a:rPr>
              <a:t>To compare the performance of both models using metrics such as accuracy, precision, recall, and F1-score.</a:t>
            </a:r>
          </a:p>
          <a:p>
            <a:pPr algn="just">
              <a:buFont typeface="+mj-lt"/>
              <a:buAutoNum type="arabicPeriod"/>
            </a:pPr>
            <a:r>
              <a:rPr lang="en-US" sz="1800" dirty="0">
                <a:latin typeface="Times New Roman" panose="02020603050405020304" pitchFamily="18" charset="0"/>
                <a:cs typeface="Times New Roman" panose="02020603050405020304" pitchFamily="18" charset="0"/>
              </a:rPr>
              <a:t>To interpret the role of key features like alcohol, volatile acidity, and residual sugar in quality prediction.</a:t>
            </a:r>
            <a:endParaRPr lang="en-IN" sz="1800" dirty="0">
              <a:latin typeface="Times New Roman" panose="02020603050405020304" pitchFamily="18" charset="0"/>
              <a:cs typeface="Times New Roman" panose="02020603050405020304" pitchFamily="18" charset="0"/>
            </a:endParaRPr>
          </a:p>
        </p:txBody>
      </p:sp>
      <p:pic>
        <p:nvPicPr>
          <p:cNvPr id="5" name="Picture 4" descr="Objectives – SLNA TRIPURA">
            <a:extLst>
              <a:ext uri="{FF2B5EF4-FFF2-40B4-BE49-F238E27FC236}">
                <a16:creationId xmlns:a16="http://schemas.microsoft.com/office/drawing/2014/main" id="{A0067E76-13E6-AADA-AE5D-5F918A775B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0204" y="2481008"/>
            <a:ext cx="2994516" cy="232390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481380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2E2570-BB37-F649-3255-BE7DCA45C1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C990CA-C85D-3720-49A2-1051AC10BEC6}"/>
              </a:ext>
            </a:extLst>
          </p:cNvPr>
          <p:cNvSpPr>
            <a:spLocks noGrp="1"/>
          </p:cNvSpPr>
          <p:nvPr>
            <p:ph type="title"/>
          </p:nvPr>
        </p:nvSpPr>
        <p:spPr>
          <a:xfrm>
            <a:off x="476250" y="1123949"/>
            <a:ext cx="6241267" cy="597957"/>
          </a:xfrm>
        </p:spPr>
        <p:txBody>
          <a:bodyPr/>
          <a:lstStyle/>
          <a:p>
            <a:r>
              <a:rPr lang="en-US" sz="4400" b="1" dirty="0">
                <a:latin typeface="Times New Roman" panose="02020603050405020304" pitchFamily="18" charset="0"/>
                <a:cs typeface="Times New Roman" panose="02020603050405020304" pitchFamily="18" charset="0"/>
              </a:rPr>
              <a:t>DATASET</a:t>
            </a:r>
            <a:r>
              <a:rPr lang="en-US" sz="4800" b="1"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OVERVIEW</a:t>
            </a:r>
            <a:endParaRPr lang="en-IN" sz="4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C6BCC72-7AD7-51D7-92A6-3D0D08032055}"/>
              </a:ext>
            </a:extLst>
          </p:cNvPr>
          <p:cNvSpPr>
            <a:spLocks noGrp="1"/>
          </p:cNvSpPr>
          <p:nvPr>
            <p:ph sz="quarter" idx="18"/>
          </p:nvPr>
        </p:nvSpPr>
        <p:spPr>
          <a:xfrm>
            <a:off x="609600" y="1924121"/>
            <a:ext cx="10354733" cy="4540179"/>
          </a:xfrm>
        </p:spPr>
        <p:txBody>
          <a:bodyPr/>
          <a:lstStyle/>
          <a:p>
            <a:pPr marL="285750" indent="-28575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dataset contains 1,599 samples of red wine, each described by 11 physicochemical features and a quality </a:t>
            </a:r>
            <a:r>
              <a:rPr lang="en-US" sz="1800" dirty="0" err="1">
                <a:latin typeface="Times New Roman" panose="02020603050405020304" pitchFamily="18" charset="0"/>
                <a:cs typeface="Times New Roman" panose="02020603050405020304" pitchFamily="18" charset="0"/>
              </a:rPr>
              <a:t>score.The</a:t>
            </a:r>
            <a:r>
              <a:rPr lang="en-US" sz="1800" dirty="0">
                <a:latin typeface="Times New Roman" panose="02020603050405020304" pitchFamily="18" charset="0"/>
                <a:cs typeface="Times New Roman" panose="02020603050405020304" pitchFamily="18" charset="0"/>
              </a:rPr>
              <a:t> target variable, quality, is an integer value ranging from 0 to 10, based on human sensory ratings.</a:t>
            </a:r>
          </a:p>
          <a:p>
            <a:pPr marL="285750" indent="-285750" algn="just">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Features include:</a:t>
            </a:r>
          </a:p>
          <a:p>
            <a:pPr algn="just"/>
            <a:r>
              <a:rPr lang="en-US" sz="1800" dirty="0">
                <a:latin typeface="Times New Roman" panose="02020603050405020304" pitchFamily="18" charset="0"/>
                <a:cs typeface="Times New Roman" panose="02020603050405020304" pitchFamily="18" charset="0"/>
              </a:rPr>
              <a:t>     fixed acidity, volatile acidity, citric acid, residual sugar, </a:t>
            </a:r>
            <a:r>
              <a:rPr lang="en-US" sz="1800" dirty="0" err="1">
                <a:latin typeface="Times New Roman" panose="02020603050405020304" pitchFamily="18" charset="0"/>
                <a:cs typeface="Times New Roman" panose="02020603050405020304" pitchFamily="18" charset="0"/>
              </a:rPr>
              <a:t>chlorides,free</a:t>
            </a:r>
            <a:r>
              <a:rPr lang="en-US" sz="1800" dirty="0">
                <a:latin typeface="Times New Roman" panose="02020603050405020304" pitchFamily="18" charset="0"/>
                <a:cs typeface="Times New Roman" panose="02020603050405020304" pitchFamily="18" charset="0"/>
              </a:rPr>
              <a:t> sulfur dioxide, total sulfur dioxide,</a:t>
            </a:r>
          </a:p>
          <a:p>
            <a:pPr algn="just"/>
            <a:r>
              <a:rPr lang="en-US" sz="1800" dirty="0">
                <a:latin typeface="Times New Roman" panose="02020603050405020304" pitchFamily="18" charset="0"/>
                <a:cs typeface="Times New Roman" panose="02020603050405020304" pitchFamily="18" charset="0"/>
              </a:rPr>
              <a:t>      density, pH, sulphates, and alcohol.</a:t>
            </a:r>
          </a:p>
          <a:p>
            <a:pPr marL="285750" indent="-28575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data was sourced from the UCI Machine Learning Repository, a trusted open-source platform for academic datasets.</a:t>
            </a:r>
          </a:p>
          <a:p>
            <a:pPr marL="285750" indent="-28575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dataset is well-suited for classification tasks, enabling the use of various supervised learning algorithms.</a:t>
            </a:r>
          </a:p>
        </p:txBody>
      </p:sp>
    </p:spTree>
    <p:extLst>
      <p:ext uri="{BB962C8B-B14F-4D97-AF65-F5344CB8AC3E}">
        <p14:creationId xmlns:p14="http://schemas.microsoft.com/office/powerpoint/2010/main" val="949091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7BB1CC-F36C-2073-53FD-BFE1D60ECA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2A6265-FA91-2656-B011-10C1F2C9F58D}"/>
              </a:ext>
            </a:extLst>
          </p:cNvPr>
          <p:cNvSpPr>
            <a:spLocks noGrp="1"/>
          </p:cNvSpPr>
          <p:nvPr>
            <p:ph type="title"/>
          </p:nvPr>
        </p:nvSpPr>
        <p:spPr>
          <a:xfrm>
            <a:off x="844001" y="831919"/>
            <a:ext cx="10504000" cy="528186"/>
          </a:xfrm>
        </p:spPr>
        <p:txBody>
          <a:bodyPr anchor="ctr">
            <a:normAutofit fontScale="90000"/>
          </a:bodyPr>
          <a:lstStyle/>
          <a:p>
            <a:r>
              <a:rPr lang="en-US" sz="3600" b="1" dirty="0">
                <a:latin typeface="Times New Roman" panose="02020603050405020304" pitchFamily="18" charset="0"/>
                <a:cs typeface="Times New Roman" panose="02020603050405020304" pitchFamily="18" charset="0"/>
              </a:rPr>
              <a:t>CODE IMPLEMENTATION</a:t>
            </a:r>
            <a:endParaRPr lang="en-IN" sz="3600" b="1"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0C67AB9A-25E0-887D-06C3-50B46A328655}"/>
              </a:ext>
            </a:extLst>
          </p:cNvPr>
          <p:cNvPicPr>
            <a:picLocks noChangeAspect="1"/>
          </p:cNvPicPr>
          <p:nvPr/>
        </p:nvPicPr>
        <p:blipFill>
          <a:blip r:embed="rId2"/>
          <a:stretch>
            <a:fillRect/>
          </a:stretch>
        </p:blipFill>
        <p:spPr>
          <a:xfrm>
            <a:off x="844000" y="1539503"/>
            <a:ext cx="5156750" cy="4421911"/>
          </a:xfrm>
          <a:prstGeom prst="rect">
            <a:avLst/>
          </a:prstGeom>
          <a:noFill/>
        </p:spPr>
      </p:pic>
      <p:pic>
        <p:nvPicPr>
          <p:cNvPr id="13" name="Picture 12">
            <a:extLst>
              <a:ext uri="{FF2B5EF4-FFF2-40B4-BE49-F238E27FC236}">
                <a16:creationId xmlns:a16="http://schemas.microsoft.com/office/drawing/2014/main" id="{6C7B8FE4-7E52-ED3A-38CA-F41A95761CEC}"/>
              </a:ext>
            </a:extLst>
          </p:cNvPr>
          <p:cNvPicPr>
            <a:picLocks noChangeAspect="1"/>
          </p:cNvPicPr>
          <p:nvPr/>
        </p:nvPicPr>
        <p:blipFill>
          <a:blip r:embed="rId3"/>
          <a:stretch>
            <a:fillRect/>
          </a:stretch>
        </p:blipFill>
        <p:spPr>
          <a:xfrm>
            <a:off x="6191250" y="1539503"/>
            <a:ext cx="5156750" cy="4421912"/>
          </a:xfrm>
          <a:prstGeom prst="rect">
            <a:avLst/>
          </a:prstGeom>
          <a:noFill/>
        </p:spPr>
      </p:pic>
    </p:spTree>
    <p:extLst>
      <p:ext uri="{BB962C8B-B14F-4D97-AF65-F5344CB8AC3E}">
        <p14:creationId xmlns:p14="http://schemas.microsoft.com/office/powerpoint/2010/main" val="1458599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F56ADD-C4D3-5444-88E1-DBDE05EFA24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50A91E0-48F2-FB8E-71EE-95722931815D}"/>
              </a:ext>
            </a:extLst>
          </p:cNvPr>
          <p:cNvPicPr>
            <a:picLocks noChangeAspect="1"/>
          </p:cNvPicPr>
          <p:nvPr/>
        </p:nvPicPr>
        <p:blipFill>
          <a:blip r:embed="rId2"/>
          <a:stretch>
            <a:fillRect/>
          </a:stretch>
        </p:blipFill>
        <p:spPr>
          <a:xfrm>
            <a:off x="441960" y="1181100"/>
            <a:ext cx="5364481" cy="4511040"/>
          </a:xfrm>
          <a:prstGeom prst="rect">
            <a:avLst/>
          </a:prstGeom>
        </p:spPr>
      </p:pic>
      <p:pic>
        <p:nvPicPr>
          <p:cNvPr id="6" name="Picture 5">
            <a:extLst>
              <a:ext uri="{FF2B5EF4-FFF2-40B4-BE49-F238E27FC236}">
                <a16:creationId xmlns:a16="http://schemas.microsoft.com/office/drawing/2014/main" id="{AA60F785-8084-B030-42AD-6611D1B271D3}"/>
              </a:ext>
            </a:extLst>
          </p:cNvPr>
          <p:cNvPicPr>
            <a:picLocks noChangeAspect="1"/>
          </p:cNvPicPr>
          <p:nvPr/>
        </p:nvPicPr>
        <p:blipFill>
          <a:blip r:embed="rId3"/>
          <a:stretch>
            <a:fillRect/>
          </a:stretch>
        </p:blipFill>
        <p:spPr>
          <a:xfrm>
            <a:off x="6187440" y="1181100"/>
            <a:ext cx="5135879" cy="4511040"/>
          </a:xfrm>
          <a:prstGeom prst="rect">
            <a:avLst/>
          </a:prstGeom>
        </p:spPr>
      </p:pic>
    </p:spTree>
    <p:extLst>
      <p:ext uri="{BB962C8B-B14F-4D97-AF65-F5344CB8AC3E}">
        <p14:creationId xmlns:p14="http://schemas.microsoft.com/office/powerpoint/2010/main" val="1431450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4D28FA-3CC5-8D61-5872-F55E16DDF28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D0221AE-4F23-1A57-286E-B61F9FCF226A}"/>
              </a:ext>
            </a:extLst>
          </p:cNvPr>
          <p:cNvPicPr>
            <a:picLocks noChangeAspect="1"/>
          </p:cNvPicPr>
          <p:nvPr/>
        </p:nvPicPr>
        <p:blipFill>
          <a:blip r:embed="rId2"/>
          <a:stretch>
            <a:fillRect/>
          </a:stretch>
        </p:blipFill>
        <p:spPr>
          <a:xfrm>
            <a:off x="495300" y="1287780"/>
            <a:ext cx="5280660" cy="4732020"/>
          </a:xfrm>
          <a:prstGeom prst="rect">
            <a:avLst/>
          </a:prstGeom>
        </p:spPr>
      </p:pic>
      <p:pic>
        <p:nvPicPr>
          <p:cNvPr id="7" name="Picture 6">
            <a:extLst>
              <a:ext uri="{FF2B5EF4-FFF2-40B4-BE49-F238E27FC236}">
                <a16:creationId xmlns:a16="http://schemas.microsoft.com/office/drawing/2014/main" id="{5273659B-E2F1-3C44-E7B9-9F8084ECEEC1}"/>
              </a:ext>
            </a:extLst>
          </p:cNvPr>
          <p:cNvPicPr>
            <a:picLocks noChangeAspect="1"/>
          </p:cNvPicPr>
          <p:nvPr/>
        </p:nvPicPr>
        <p:blipFill>
          <a:blip r:embed="rId3"/>
          <a:stretch>
            <a:fillRect/>
          </a:stretch>
        </p:blipFill>
        <p:spPr>
          <a:xfrm>
            <a:off x="6096000" y="1287780"/>
            <a:ext cx="5143500" cy="4732020"/>
          </a:xfrm>
          <a:prstGeom prst="rect">
            <a:avLst/>
          </a:prstGeom>
        </p:spPr>
      </p:pic>
    </p:spTree>
    <p:extLst>
      <p:ext uri="{BB962C8B-B14F-4D97-AF65-F5344CB8AC3E}">
        <p14:creationId xmlns:p14="http://schemas.microsoft.com/office/powerpoint/2010/main" val="1841503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56A9CB-8A53-79C0-57AD-24CFB57530F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3489043-C690-FB0F-92B9-17F2365A919B}"/>
              </a:ext>
            </a:extLst>
          </p:cNvPr>
          <p:cNvPicPr>
            <a:picLocks noChangeAspect="1"/>
          </p:cNvPicPr>
          <p:nvPr/>
        </p:nvPicPr>
        <p:blipFill>
          <a:blip r:embed="rId2"/>
          <a:stretch>
            <a:fillRect/>
          </a:stretch>
        </p:blipFill>
        <p:spPr>
          <a:xfrm>
            <a:off x="490646" y="937260"/>
            <a:ext cx="5193874" cy="5509260"/>
          </a:xfrm>
          <a:prstGeom prst="rect">
            <a:avLst/>
          </a:prstGeom>
        </p:spPr>
      </p:pic>
      <p:pic>
        <p:nvPicPr>
          <p:cNvPr id="7" name="Picture 6">
            <a:extLst>
              <a:ext uri="{FF2B5EF4-FFF2-40B4-BE49-F238E27FC236}">
                <a16:creationId xmlns:a16="http://schemas.microsoft.com/office/drawing/2014/main" id="{CAB48C01-0F27-62A0-B28D-2C27645819C9}"/>
              </a:ext>
            </a:extLst>
          </p:cNvPr>
          <p:cNvPicPr>
            <a:picLocks noChangeAspect="1"/>
          </p:cNvPicPr>
          <p:nvPr/>
        </p:nvPicPr>
        <p:blipFill>
          <a:blip r:embed="rId3"/>
          <a:stretch>
            <a:fillRect/>
          </a:stretch>
        </p:blipFill>
        <p:spPr>
          <a:xfrm>
            <a:off x="6019799" y="937260"/>
            <a:ext cx="5466953" cy="5509260"/>
          </a:xfrm>
          <a:prstGeom prst="rect">
            <a:avLst/>
          </a:prstGeom>
        </p:spPr>
      </p:pic>
    </p:spTree>
    <p:extLst>
      <p:ext uri="{BB962C8B-B14F-4D97-AF65-F5344CB8AC3E}">
        <p14:creationId xmlns:p14="http://schemas.microsoft.com/office/powerpoint/2010/main" val="2680450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0D7154-42DD-81A7-FFF1-E0CB83F035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6ECBA5-756B-01FF-51D5-05DDAF480DEC}"/>
              </a:ext>
            </a:extLst>
          </p:cNvPr>
          <p:cNvSpPr>
            <a:spLocks noGrp="1"/>
          </p:cNvSpPr>
          <p:nvPr>
            <p:ph type="title"/>
          </p:nvPr>
        </p:nvSpPr>
        <p:spPr>
          <a:xfrm>
            <a:off x="475494" y="487680"/>
            <a:ext cx="10890498" cy="1525225"/>
          </a:xfrm>
        </p:spPr>
        <p:txBody>
          <a:bodyPr/>
          <a:lstStyle/>
          <a:p>
            <a:r>
              <a:rPr lang="en-US" sz="2800" spc="0" dirty="0">
                <a:solidFill>
                  <a:srgbClr val="002060"/>
                </a:solidFill>
                <a:latin typeface="Times New Roman" panose="02020603050405020304" pitchFamily="18" charset="0"/>
                <a:cs typeface="Times New Roman" panose="02020603050405020304" pitchFamily="18" charset="0"/>
              </a:rPr>
              <a:t>Question1</a:t>
            </a:r>
            <a:br>
              <a:rPr lang="en-US" sz="1600" dirty="0"/>
            </a:br>
            <a:r>
              <a:rPr lang="en-US" sz="1600" cap="none" spc="0" dirty="0">
                <a:latin typeface="Times New Roman" panose="02020603050405020304" pitchFamily="18" charset="0"/>
                <a:cs typeface="Times New Roman" panose="02020603050405020304" pitchFamily="18" charset="0"/>
              </a:rPr>
              <a:t>What is the most frequently occurring wine quality? What is the highest number in and the lowest number in the quantity column?</a:t>
            </a:r>
            <a:br>
              <a:rPr lang="en-IN" sz="1600" dirty="0"/>
            </a:br>
            <a:br>
              <a:rPr lang="en-IN" sz="1050" dirty="0">
                <a:effectLst/>
                <a:latin typeface="Calibri" panose="020F0502020204030204" pitchFamily="34" charset="0"/>
                <a:ea typeface="Calibri" panose="020F0502020204030204" pitchFamily="34" charset="0"/>
                <a:cs typeface="Times New Roman" panose="02020603050405020304" pitchFamily="18" charset="0"/>
              </a:rPr>
            </a:br>
            <a:endParaRPr lang="en-US" sz="1600" dirty="0"/>
          </a:p>
        </p:txBody>
      </p:sp>
      <p:sp>
        <p:nvSpPr>
          <p:cNvPr id="4" name="Text Placeholder 3">
            <a:extLst>
              <a:ext uri="{FF2B5EF4-FFF2-40B4-BE49-F238E27FC236}">
                <a16:creationId xmlns:a16="http://schemas.microsoft.com/office/drawing/2014/main" id="{99D31672-20A6-522F-9A9E-62DFA7E95003}"/>
              </a:ext>
            </a:extLst>
          </p:cNvPr>
          <p:cNvSpPr>
            <a:spLocks noGrp="1"/>
          </p:cNvSpPr>
          <p:nvPr>
            <p:ph sz="quarter" idx="14"/>
          </p:nvPr>
        </p:nvSpPr>
        <p:spPr>
          <a:xfrm>
            <a:off x="460363" y="1866900"/>
            <a:ext cx="6108077" cy="3985259"/>
          </a:xfrm>
        </p:spPr>
        <p:txBody>
          <a:bodyPr/>
          <a:lstStyle/>
          <a:p>
            <a:r>
              <a:rPr lang="en-US" b="1" dirty="0">
                <a:latin typeface="Times New Roman" panose="02020603050405020304" pitchFamily="18" charset="0"/>
                <a:cs typeface="Times New Roman" panose="02020603050405020304" pitchFamily="18" charset="0"/>
              </a:rPr>
              <a:t>Code:</a:t>
            </a:r>
          </a:p>
          <a:p>
            <a:r>
              <a:rPr lang="en-IN" dirty="0" err="1">
                <a:latin typeface="Times New Roman" panose="02020603050405020304" pitchFamily="18" charset="0"/>
                <a:cs typeface="Times New Roman" panose="02020603050405020304" pitchFamily="18" charset="0"/>
              </a:rPr>
              <a:t>quality_counts</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['quality'].</a:t>
            </a:r>
            <a:r>
              <a:rPr lang="en-IN" dirty="0" err="1">
                <a:latin typeface="Times New Roman" panose="02020603050405020304" pitchFamily="18" charset="0"/>
                <a:cs typeface="Times New Roman" panose="02020603050405020304" pitchFamily="18" charset="0"/>
              </a:rPr>
              <a:t>value_counts</a:t>
            </a:r>
            <a:r>
              <a:rPr lang="en-IN" dirty="0">
                <a:latin typeface="Times New Roman" panose="02020603050405020304" pitchFamily="18" charset="0"/>
                <a:cs typeface="Times New Roman" panose="02020603050405020304" pitchFamily="18" charset="0"/>
              </a:rPr>
              <a:t>()</a:t>
            </a:r>
          </a:p>
          <a:p>
            <a:r>
              <a:rPr lang="en-IN" dirty="0" err="1">
                <a:latin typeface="Times New Roman" panose="02020603050405020304" pitchFamily="18" charset="0"/>
                <a:cs typeface="Times New Roman" panose="02020603050405020304" pitchFamily="18" charset="0"/>
              </a:rPr>
              <a:t>most_frequent_quality</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quality_counts.idxmax</a:t>
            </a:r>
            <a:r>
              <a:rPr lang="en-IN" dirty="0">
                <a:latin typeface="Times New Roman" panose="02020603050405020304" pitchFamily="18" charset="0"/>
                <a:cs typeface="Times New Roman" panose="02020603050405020304" pitchFamily="18" charset="0"/>
              </a:rPr>
              <a:t>()</a:t>
            </a:r>
          </a:p>
          <a:p>
            <a:r>
              <a:rPr lang="en-IN" dirty="0" err="1">
                <a:latin typeface="Times New Roman" panose="02020603050405020304" pitchFamily="18" charset="0"/>
                <a:cs typeface="Times New Roman" panose="02020603050405020304" pitchFamily="18" charset="0"/>
              </a:rPr>
              <a:t>most_frequent_count</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quality_counts.max</a:t>
            </a:r>
            <a:r>
              <a:rPr lang="en-IN" dirty="0">
                <a:latin typeface="Times New Roman" panose="02020603050405020304" pitchFamily="18" charset="0"/>
                <a:cs typeface="Times New Roman" panose="02020603050405020304" pitchFamily="18" charset="0"/>
              </a:rPr>
              <a:t>()</a:t>
            </a:r>
            <a:br>
              <a:rPr lang="en-IN" dirty="0">
                <a:latin typeface="Times New Roman" panose="02020603050405020304" pitchFamily="18" charset="0"/>
                <a:cs typeface="Times New Roman" panose="02020603050405020304" pitchFamily="18" charset="0"/>
              </a:rPr>
            </a:br>
            <a:r>
              <a:rPr lang="en-IN" dirty="0" err="1">
                <a:latin typeface="Times New Roman" panose="02020603050405020304" pitchFamily="18" charset="0"/>
                <a:cs typeface="Times New Roman" panose="02020603050405020304" pitchFamily="18" charset="0"/>
              </a:rPr>
              <a:t>max_quality</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['quality'].max()</a:t>
            </a:r>
          </a:p>
          <a:p>
            <a:r>
              <a:rPr lang="en-IN" dirty="0" err="1">
                <a:latin typeface="Times New Roman" panose="02020603050405020304" pitchFamily="18" charset="0"/>
                <a:cs typeface="Times New Roman" panose="02020603050405020304" pitchFamily="18" charset="0"/>
              </a:rPr>
              <a:t>min_quality</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df</a:t>
            </a:r>
            <a:r>
              <a:rPr lang="en-IN" dirty="0">
                <a:latin typeface="Times New Roman" panose="02020603050405020304" pitchFamily="18" charset="0"/>
                <a:cs typeface="Times New Roman" panose="02020603050405020304" pitchFamily="18" charset="0"/>
              </a:rPr>
              <a:t>['quality'].min()</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print(</a:t>
            </a:r>
            <a:r>
              <a:rPr lang="en-IN" dirty="0" err="1">
                <a:latin typeface="Times New Roman" panose="02020603050405020304" pitchFamily="18" charset="0"/>
                <a:cs typeface="Times New Roman" panose="02020603050405020304" pitchFamily="18" charset="0"/>
              </a:rPr>
              <a:t>f"Most</a:t>
            </a:r>
            <a:r>
              <a:rPr lang="en-IN" dirty="0">
                <a:latin typeface="Times New Roman" panose="02020603050405020304" pitchFamily="18" charset="0"/>
                <a:cs typeface="Times New Roman" panose="02020603050405020304" pitchFamily="18" charset="0"/>
              </a:rPr>
              <a:t> frequently occurring wine quality: {</a:t>
            </a:r>
            <a:r>
              <a:rPr lang="en-IN" dirty="0" err="1">
                <a:latin typeface="Times New Roman" panose="02020603050405020304" pitchFamily="18" charset="0"/>
                <a:cs typeface="Times New Roman" panose="02020603050405020304" pitchFamily="18" charset="0"/>
              </a:rPr>
              <a:t>most_frequent_quality</a:t>
            </a:r>
            <a:r>
              <a:rPr lang="en-IN" dirty="0">
                <a:latin typeface="Times New Roman" panose="02020603050405020304" pitchFamily="18" charset="0"/>
                <a:cs typeface="Times New Roman" panose="02020603050405020304" pitchFamily="18" charset="0"/>
              </a:rPr>
              <a:t>} (count: {</a:t>
            </a:r>
            <a:r>
              <a:rPr lang="en-IN" dirty="0" err="1">
                <a:latin typeface="Times New Roman" panose="02020603050405020304" pitchFamily="18" charset="0"/>
                <a:cs typeface="Times New Roman" panose="02020603050405020304" pitchFamily="18" charset="0"/>
              </a:rPr>
              <a:t>most_frequent_count</a:t>
            </a:r>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print(</a:t>
            </a:r>
            <a:r>
              <a:rPr lang="en-IN" dirty="0" err="1">
                <a:latin typeface="Times New Roman" panose="02020603050405020304" pitchFamily="18" charset="0"/>
                <a:cs typeface="Times New Roman" panose="02020603050405020304" pitchFamily="18" charset="0"/>
              </a:rPr>
              <a:t>f"Highest</a:t>
            </a:r>
            <a:r>
              <a:rPr lang="en-IN" dirty="0">
                <a:latin typeface="Times New Roman" panose="02020603050405020304" pitchFamily="18" charset="0"/>
                <a:cs typeface="Times New Roman" panose="02020603050405020304" pitchFamily="18" charset="0"/>
              </a:rPr>
              <a:t> wine quality score: {</a:t>
            </a:r>
            <a:r>
              <a:rPr lang="en-IN" dirty="0" err="1">
                <a:latin typeface="Times New Roman" panose="02020603050405020304" pitchFamily="18" charset="0"/>
                <a:cs typeface="Times New Roman" panose="02020603050405020304" pitchFamily="18" charset="0"/>
              </a:rPr>
              <a:t>max_quality</a:t>
            </a:r>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print(</a:t>
            </a:r>
            <a:r>
              <a:rPr lang="en-IN" dirty="0" err="1">
                <a:latin typeface="Times New Roman" panose="02020603050405020304" pitchFamily="18" charset="0"/>
                <a:cs typeface="Times New Roman" panose="02020603050405020304" pitchFamily="18" charset="0"/>
              </a:rPr>
              <a:t>f"Lowest</a:t>
            </a:r>
            <a:r>
              <a:rPr lang="en-IN" dirty="0">
                <a:latin typeface="Times New Roman" panose="02020603050405020304" pitchFamily="18" charset="0"/>
                <a:cs typeface="Times New Roman" panose="02020603050405020304" pitchFamily="18" charset="0"/>
              </a:rPr>
              <a:t> wine quality score: {</a:t>
            </a:r>
            <a:r>
              <a:rPr lang="en-IN" dirty="0" err="1">
                <a:latin typeface="Times New Roman" panose="02020603050405020304" pitchFamily="18" charset="0"/>
                <a:cs typeface="Times New Roman" panose="02020603050405020304" pitchFamily="18" charset="0"/>
              </a:rPr>
              <a:t>min_quality</a:t>
            </a:r>
            <a:r>
              <a:rPr lang="en-IN" dirty="0">
                <a:latin typeface="Times New Roman" panose="02020603050405020304" pitchFamily="18" charset="0"/>
                <a:cs typeface="Times New Roman" panose="02020603050405020304" pitchFamily="18" charset="0"/>
              </a:rPr>
              <a:t>}")</a:t>
            </a:r>
          </a:p>
          <a:p>
            <a:pPr>
              <a:lnSpc>
                <a:spcPts val="1425"/>
              </a:lnSpc>
            </a:pPr>
            <a:br>
              <a:rPr lang="en-IN" sz="1600" b="0" dirty="0">
                <a:solidFill>
                  <a:srgbClr val="000000"/>
                </a:solidFill>
                <a:effectLst/>
                <a:latin typeface="Times New Roman" panose="02020603050405020304" pitchFamily="18" charset="0"/>
                <a:cs typeface="Times New Roman" panose="02020603050405020304" pitchFamily="18" charset="0"/>
              </a:rPr>
            </a:br>
            <a:br>
              <a:rPr lang="en-IN" sz="1600" b="0" dirty="0">
                <a:solidFill>
                  <a:srgbClr val="000000"/>
                </a:solidFill>
                <a:effectLst/>
                <a:latin typeface="Times New Roman" panose="02020603050405020304" pitchFamily="18" charset="0"/>
                <a:cs typeface="Times New Roman" panose="02020603050405020304" pitchFamily="18" charset="0"/>
              </a:rPr>
            </a:br>
            <a:endParaRPr lang="en-IN" sz="1600" b="0" dirty="0">
              <a:solidFill>
                <a:srgbClr val="000000"/>
              </a:solidFill>
              <a:effectLst/>
              <a:latin typeface="Times New Roman" panose="02020603050405020304" pitchFamily="18" charset="0"/>
              <a:cs typeface="Times New Roman" panose="02020603050405020304" pitchFamily="18" charset="0"/>
            </a:endParaRPr>
          </a:p>
          <a:p>
            <a:pPr>
              <a:lnSpc>
                <a:spcPts val="1425"/>
              </a:lnSpc>
            </a:pPr>
            <a:br>
              <a:rPr lang="en-IN" b="0" dirty="0">
                <a:solidFill>
                  <a:srgbClr val="000000"/>
                </a:solidFill>
                <a:effectLst/>
                <a:latin typeface="Times New Roman" panose="02020603050405020304" pitchFamily="18" charset="0"/>
                <a:cs typeface="Times New Roman" panose="02020603050405020304" pitchFamily="18" charset="0"/>
              </a:rPr>
            </a:br>
            <a:br>
              <a:rPr lang="en-IN" b="0" dirty="0">
                <a:solidFill>
                  <a:srgbClr val="000000"/>
                </a:solidFill>
                <a:effectLst/>
                <a:latin typeface="Times New Roman" panose="02020603050405020304" pitchFamily="18" charset="0"/>
                <a:cs typeface="Times New Roman" panose="02020603050405020304" pitchFamily="18" charset="0"/>
              </a:rPr>
            </a:br>
            <a:endParaRPr lang="en-IN" b="0" dirty="0">
              <a:solidFill>
                <a:srgbClr val="000000"/>
              </a:solidFill>
              <a:effectLst/>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CD50DB54-5553-1D6F-3164-5FCD3AB4509C}"/>
              </a:ext>
            </a:extLst>
          </p:cNvPr>
          <p:cNvPicPr>
            <a:picLocks noChangeAspect="1"/>
          </p:cNvPicPr>
          <p:nvPr/>
        </p:nvPicPr>
        <p:blipFill>
          <a:blip r:embed="rId2"/>
          <a:stretch>
            <a:fillRect/>
          </a:stretch>
        </p:blipFill>
        <p:spPr>
          <a:xfrm>
            <a:off x="6626542" y="2232660"/>
            <a:ext cx="4544378" cy="2612436"/>
          </a:xfrm>
          <a:prstGeom prst="rect">
            <a:avLst/>
          </a:prstGeom>
        </p:spPr>
      </p:pic>
    </p:spTree>
    <p:extLst>
      <p:ext uri="{BB962C8B-B14F-4D97-AF65-F5344CB8AC3E}">
        <p14:creationId xmlns:p14="http://schemas.microsoft.com/office/powerpoint/2010/main" val="4268924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FFICEPLUS.THEME" val="template.pptx"/>
</p:tagLst>
</file>

<file path=ppt/theme/theme1.xml><?xml version="1.0" encoding="utf-8"?>
<a:theme xmlns:a="http://schemas.openxmlformats.org/drawingml/2006/main" name="Custom">
  <a:themeElements>
    <a:clrScheme name="黄色">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company overview001">
      <a:majorFont>
        <a:latin typeface="Franklin Gothic Heavy"/>
        <a:ea typeface=""/>
        <a:cs typeface=""/>
      </a:majorFont>
      <a:minorFont>
        <a:latin typeface="Arial"/>
        <a:ea typeface=""/>
        <a:cs typeface=""/>
      </a:minorFont>
    </a:fontScheme>
    <a:fmtScheme name="OfficePLUS">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PLUS" id="{62F939B6-93AF-4DB8-9C6B-D6C7DFDC589F}" vid="{4A3C46E8-61CC-4603-A589-7422A47A8E4A}"/>
    </a:ext>
  </a:extLst>
</a:theme>
</file>

<file path=ppt/theme/theme2.xml><?xml version="1.0" encoding="utf-8"?>
<a:theme xmlns:a="http://schemas.openxmlformats.org/drawingml/2006/main" name="light_modernist">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19">
      <a:majorFont>
        <a:latin typeface="Arial Black"/>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ght modernist presentation_win32_SD_V8" id="{DD9F3DBC-97DB-4389-91E3-8FAD01D677DF}" vid="{B81B0F28-B8BA-42F4-B70F-6899486E5220}"/>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rial"/>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867FBBEFD40724CA20725D6B3094130" ma:contentTypeVersion="14" ma:contentTypeDescription="Create a new document." ma:contentTypeScope="" ma:versionID="b563ecc397a77cd5d82b22a852f9d63c">
  <xsd:schema xmlns:xsd="http://www.w3.org/2001/XMLSchema" xmlns:xs="http://www.w3.org/2001/XMLSchema" xmlns:p="http://schemas.microsoft.com/office/2006/metadata/properties" xmlns:ns1="http://schemas.microsoft.com/sharepoint/v3" xmlns:ns2="21705155-b4ce-4c69-95dc-4fd6cb8c5571" xmlns:ns3="38de0ec0-4312-429b-9ba4-a6f7899b86f2" targetNamespace="http://schemas.microsoft.com/office/2006/metadata/properties" ma:root="true" ma:fieldsID="514fef1a96c1431b584933149cb0dc9f" ns1:_="" ns2:_="" ns3:_="">
    <xsd:import namespace="http://schemas.microsoft.com/sharepoint/v3"/>
    <xsd:import namespace="21705155-b4ce-4c69-95dc-4fd6cb8c5571"/>
    <xsd:import namespace="38de0ec0-4312-429b-9ba4-a6f7899b86f2"/>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Billing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705155-b4ce-4c69-95dc-4fd6cb8c5571"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BillingMetadata" ma:index="19"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8de0ec0-4312-429b-9ba4-a6f7899b86f2"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61ef2866-7176-4fd6-ae15-58358271bbbc}" ma:internalName="TaxCatchAll" ma:showField="CatchAllData" ma:web="38de0ec0-4312-429b-9ba4-a6f7899b86f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38de0ec0-4312-429b-9ba4-a6f7899b86f2" xsi:nil="true"/>
    <_ip_UnifiedCompliancePolicyProperties xmlns="http://schemas.microsoft.com/sharepoint/v3" xsi:nil="true"/>
    <lcf76f155ced4ddcb4097134ff3c332f xmlns="21705155-b4ce-4c69-95dc-4fd6cb8c5571">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D44FAE9-C7DC-48CA-9BFD-B49E0265CE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1705155-b4ce-4c69-95dc-4fd6cb8c5571"/>
    <ds:schemaRef ds:uri="38de0ec0-4312-429b-9ba4-a6f7899b86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8D92EA7-0D9D-4DD7-ACED-749A5B292D4A}">
  <ds:schemaRefs>
    <ds:schemaRef ds:uri="http://schemas.microsoft.com/sharepoint/v3/contenttype/forms"/>
  </ds:schemaRefs>
</ds:datastoreItem>
</file>

<file path=customXml/itemProps3.xml><?xml version="1.0" encoding="utf-8"?>
<ds:datastoreItem xmlns:ds="http://schemas.openxmlformats.org/officeDocument/2006/customXml" ds:itemID="{0104F9B3-91A5-4375-A792-D38A13F21997}">
  <ds:schemaRefs>
    <ds:schemaRef ds:uri="http://schemas.microsoft.com/office/2006/metadata/properties"/>
    <ds:schemaRef ds:uri="http://schemas.microsoft.com/office/infopath/2007/PartnerControls"/>
    <ds:schemaRef ds:uri="http://schemas.microsoft.com/sharepoint/v3"/>
    <ds:schemaRef ds:uri="38de0ec0-4312-429b-9ba4-a6f7899b86f2"/>
    <ds:schemaRef ds:uri="21705155-b4ce-4c69-95dc-4fd6cb8c5571"/>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otalTime>92</TotalTime>
  <Words>1391</Words>
  <Application>Microsoft Office PowerPoint</Application>
  <PresentationFormat>Widescreen</PresentationFormat>
  <Paragraphs>81</Paragraphs>
  <Slides>17</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17</vt:i4>
      </vt:variant>
    </vt:vector>
  </HeadingPairs>
  <TitlesOfParts>
    <vt:vector size="26" baseType="lpstr">
      <vt:lpstr>Aptos</vt:lpstr>
      <vt:lpstr>Arial</vt:lpstr>
      <vt:lpstr>Arial Black</vt:lpstr>
      <vt:lpstr>Avenir Next LT Pro Light</vt:lpstr>
      <vt:lpstr>Calibri</vt:lpstr>
      <vt:lpstr>Franklin Gothic Heavy</vt:lpstr>
      <vt:lpstr>Times New Roman</vt:lpstr>
      <vt:lpstr>Custom</vt:lpstr>
      <vt:lpstr>light_modernist</vt:lpstr>
      <vt:lpstr>Wine datset</vt:lpstr>
      <vt:lpstr>INTRODUCTION</vt:lpstr>
      <vt:lpstr>OBJECTIVES</vt:lpstr>
      <vt:lpstr>DATASET OVERVIEW</vt:lpstr>
      <vt:lpstr>CODE IMPLEMENTATION</vt:lpstr>
      <vt:lpstr>PowerPoint Presentation</vt:lpstr>
      <vt:lpstr>PowerPoint Presentation</vt:lpstr>
      <vt:lpstr>PowerPoint Presentation</vt:lpstr>
      <vt:lpstr>Question1 What is the most frequently occurring wine quality? What is the highest number in and the lowest number in the quantity column?  </vt:lpstr>
      <vt:lpstr>Question2: How is `fixed acidity` correlated to the quality of the wine? How does the alcohol content affect the quality? How is the `free sulphur dioxide` content correlated to the quality of the wine? </vt:lpstr>
      <vt:lpstr>Question3: What is the average `residual sugar` for the best quality wine and the lowest quality wine in the dataset?  </vt:lpstr>
      <vt:lpstr>QUESTION4: Does `volatile acidity` has an effect over the quality of the wine samples in the dataset?  .  </vt:lpstr>
      <vt:lpstr>Question5: Train a decision tree model and random forest model separately to predict the quality of the given samples of wine. Compare the accuracy scores for both models.  .  </vt:lpstr>
      <vt:lpstr>Sample Test</vt:lpstr>
      <vt:lpstr>INSIGHTS GAINED</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SHAIK MOHAMMAD AAKHIL</dc:creator>
  <cp:lastModifiedBy>nelofer shaik | AP23110011470</cp:lastModifiedBy>
  <cp:revision>2</cp:revision>
  <dcterms:modified xsi:type="dcterms:W3CDTF">2025-07-21T12:18:03Z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0x0101001867FBBEFD40724CA20725D6B3094130</vt:lpwstr>
  </property>
</Properties>
</file>

<file path=docProps/thumbnail.jpeg>
</file>